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229" r:id="rId1"/>
    <p:sldMasterId id="2147484475" r:id="rId2"/>
    <p:sldMasterId id="2147484495" r:id="rId3"/>
  </p:sldMasterIdLst>
  <p:notesMasterIdLst>
    <p:notesMasterId r:id="rId58"/>
  </p:notesMasterIdLst>
  <p:handoutMasterIdLst>
    <p:handoutMasterId r:id="rId59"/>
  </p:handoutMasterIdLst>
  <p:sldIdLst>
    <p:sldId id="1485" r:id="rId4"/>
    <p:sldId id="1551" r:id="rId5"/>
    <p:sldId id="1554" r:id="rId6"/>
    <p:sldId id="1603" r:id="rId7"/>
    <p:sldId id="1552" r:id="rId8"/>
    <p:sldId id="1553" r:id="rId9"/>
    <p:sldId id="1556" r:id="rId10"/>
    <p:sldId id="1557" r:id="rId11"/>
    <p:sldId id="1558" r:id="rId12"/>
    <p:sldId id="1559" r:id="rId13"/>
    <p:sldId id="1560" r:id="rId14"/>
    <p:sldId id="1561" r:id="rId15"/>
    <p:sldId id="1562" r:id="rId16"/>
    <p:sldId id="1563" r:id="rId17"/>
    <p:sldId id="1564" r:id="rId18"/>
    <p:sldId id="1565" r:id="rId19"/>
    <p:sldId id="1566" r:id="rId20"/>
    <p:sldId id="1567" r:id="rId21"/>
    <p:sldId id="1569" r:id="rId22"/>
    <p:sldId id="1571" r:id="rId23"/>
    <p:sldId id="1572" r:id="rId24"/>
    <p:sldId id="1599" r:id="rId25"/>
    <p:sldId id="1601" r:id="rId26"/>
    <p:sldId id="1600" r:id="rId27"/>
    <p:sldId id="1573" r:id="rId28"/>
    <p:sldId id="1593" r:id="rId29"/>
    <p:sldId id="1602" r:id="rId30"/>
    <p:sldId id="1575" r:id="rId31"/>
    <p:sldId id="1580" r:id="rId32"/>
    <p:sldId id="1594" r:id="rId33"/>
    <p:sldId id="1581" r:id="rId34"/>
    <p:sldId id="1582" r:id="rId35"/>
    <p:sldId id="271" r:id="rId36"/>
    <p:sldId id="272" r:id="rId37"/>
    <p:sldId id="303" r:id="rId38"/>
    <p:sldId id="304" r:id="rId39"/>
    <p:sldId id="307" r:id="rId40"/>
    <p:sldId id="305" r:id="rId41"/>
    <p:sldId id="313" r:id="rId42"/>
    <p:sldId id="308" r:id="rId43"/>
    <p:sldId id="1607" r:id="rId44"/>
    <p:sldId id="1608" r:id="rId45"/>
    <p:sldId id="1606" r:id="rId46"/>
    <p:sldId id="1605" r:id="rId47"/>
    <p:sldId id="1598" r:id="rId48"/>
    <p:sldId id="1588" r:id="rId49"/>
    <p:sldId id="1590" r:id="rId50"/>
    <p:sldId id="1589" r:id="rId51"/>
    <p:sldId id="1597" r:id="rId52"/>
    <p:sldId id="1591" r:id="rId53"/>
    <p:sldId id="1592" r:id="rId54"/>
    <p:sldId id="1579" r:id="rId55"/>
    <p:sldId id="1578" r:id="rId56"/>
    <p:sldId id="1532" r:id="rId57"/>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050"/>
    <a:srgbClr val="FFFFFF"/>
    <a:srgbClr val="737373"/>
    <a:srgbClr val="000000"/>
    <a:srgbClr val="D83B01"/>
    <a:srgbClr val="353535"/>
    <a:srgbClr val="0078D7"/>
    <a:srgbClr val="FF8C00"/>
    <a:srgbClr val="FFB900"/>
    <a:srgbClr val="107C1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390" autoAdjust="0"/>
    <p:restoredTop sz="86768" autoAdjust="0"/>
  </p:normalViewPr>
  <p:slideViewPr>
    <p:cSldViewPr>
      <p:cViewPr varScale="1">
        <p:scale>
          <a:sx n="67" d="100"/>
          <a:sy n="67" d="100"/>
        </p:scale>
        <p:origin x="24" y="585"/>
      </p:cViewPr>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50" d="100"/>
        <a:sy n="50" d="100"/>
      </p:scale>
      <p:origin x="0" y="0"/>
    </p:cViewPr>
  </p:sorterViewPr>
  <p:notesViewPr>
    <p:cSldViewPr showGuides="1">
      <p:cViewPr varScale="1">
        <p:scale>
          <a:sx n="60" d="100"/>
          <a:sy n="60" d="100"/>
        </p:scale>
        <p:origin x="3187" y="3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theme" Target="theme/theme1.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notesMaster" Target="notesMasters/notesMaster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61" Type="http://schemas.openxmlformats.org/officeDocument/2006/relationships/presProps" Target="presProp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commentAuthors" Target="commentAuthor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tableStyles" Target="tableStyles.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3/1/2019 11:16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3/1/2019 11:16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88B44C4B-E218-4158-810E-47EF8FD635FD}" type="datetime8">
              <a:rPr lang="en-US" smtClean="0"/>
              <a:t>3/1/2019 11:16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31483795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3/1/2019 11:16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37982261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3/1/2019 11:16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23966644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3/1/2019 11:16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29475953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3/1/2019 11:16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37096477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3/1/2019 11:16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18326533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3/1/2019 11:16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25461418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3/1/2019 11:16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7054326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3/1/2019 11:16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11879503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3/1/2019 11:16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373446272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3/1/2019 11:16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29912959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3/1/2019 11:16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135254906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3/1/2019 11:16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12153397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3/1/2019 11:16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200156094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3/1/2019 11:16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151189446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9B346B2-E8EF-43C1-9AB2-48101FFD65C8}" type="slidenum">
              <a:rPr lang="en-US" smtClean="0"/>
              <a:t>33</a:t>
            </a:fld>
            <a:endParaRPr lang="en-US"/>
          </a:p>
        </p:txBody>
      </p:sp>
    </p:spTree>
    <p:extLst>
      <p:ext uri="{BB962C8B-B14F-4D97-AF65-F5344CB8AC3E}">
        <p14:creationId xmlns:p14="http://schemas.microsoft.com/office/powerpoint/2010/main" val="150772881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DBA0223-F123-4D83-BC0F-803B1F1AD306}" type="datetime1">
              <a:rPr lang="en-US" smtClean="0">
                <a:solidFill>
                  <a:prstClr val="black"/>
                </a:solidFill>
              </a:rPr>
              <a:pPr/>
              <a:t>3/1/2019</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34</a:t>
            </a:fld>
            <a:endParaRPr lang="en-US" dirty="0">
              <a:solidFill>
                <a:prstClr val="black"/>
              </a:solidFill>
            </a:endParaRPr>
          </a:p>
        </p:txBody>
      </p:sp>
    </p:spTree>
    <p:extLst>
      <p:ext uri="{BB962C8B-B14F-4D97-AF65-F5344CB8AC3E}">
        <p14:creationId xmlns:p14="http://schemas.microsoft.com/office/powerpoint/2010/main" val="344275716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9B346B2-E8EF-43C1-9AB2-48101FFD65C8}" type="slidenum">
              <a:rPr lang="en-US" smtClean="0"/>
              <a:t>35</a:t>
            </a:fld>
            <a:endParaRPr lang="en-US"/>
          </a:p>
        </p:txBody>
      </p:sp>
    </p:spTree>
    <p:extLst>
      <p:ext uri="{BB962C8B-B14F-4D97-AF65-F5344CB8AC3E}">
        <p14:creationId xmlns:p14="http://schemas.microsoft.com/office/powerpoint/2010/main" val="44301113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9B346B2-E8EF-43C1-9AB2-48101FFD65C8}" type="slidenum">
              <a:rPr lang="en-US" smtClean="0"/>
              <a:t>36</a:t>
            </a:fld>
            <a:endParaRPr lang="en-US"/>
          </a:p>
        </p:txBody>
      </p:sp>
    </p:spTree>
    <p:extLst>
      <p:ext uri="{BB962C8B-B14F-4D97-AF65-F5344CB8AC3E}">
        <p14:creationId xmlns:p14="http://schemas.microsoft.com/office/powerpoint/2010/main" val="421344153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9B346B2-E8EF-43C1-9AB2-48101FFD65C8}" type="slidenum">
              <a:rPr lang="en-US" smtClean="0"/>
              <a:t>37</a:t>
            </a:fld>
            <a:endParaRPr lang="en-US"/>
          </a:p>
        </p:txBody>
      </p:sp>
    </p:spTree>
    <p:extLst>
      <p:ext uri="{BB962C8B-B14F-4D97-AF65-F5344CB8AC3E}">
        <p14:creationId xmlns:p14="http://schemas.microsoft.com/office/powerpoint/2010/main" val="362240589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9B346B2-E8EF-43C1-9AB2-48101FFD65C8}" type="slidenum">
              <a:rPr lang="en-US" smtClean="0"/>
              <a:t>38</a:t>
            </a:fld>
            <a:endParaRPr lang="en-US"/>
          </a:p>
        </p:txBody>
      </p:sp>
    </p:spTree>
    <p:extLst>
      <p:ext uri="{BB962C8B-B14F-4D97-AF65-F5344CB8AC3E}">
        <p14:creationId xmlns:p14="http://schemas.microsoft.com/office/powerpoint/2010/main" val="55177549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9B346B2-E8EF-43C1-9AB2-48101FFD65C8}" type="slidenum">
              <a:rPr lang="en-US" smtClean="0"/>
              <a:t>39</a:t>
            </a:fld>
            <a:endParaRPr lang="en-US"/>
          </a:p>
        </p:txBody>
      </p:sp>
    </p:spTree>
    <p:extLst>
      <p:ext uri="{BB962C8B-B14F-4D97-AF65-F5344CB8AC3E}">
        <p14:creationId xmlns:p14="http://schemas.microsoft.com/office/powerpoint/2010/main" val="11694776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3/1/2019 11:16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387997323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9B346B2-E8EF-43C1-9AB2-48101FFD65C8}" type="slidenum">
              <a:rPr lang="en-US" smtClean="0"/>
              <a:t>40</a:t>
            </a:fld>
            <a:endParaRPr lang="en-US"/>
          </a:p>
        </p:txBody>
      </p:sp>
    </p:spTree>
    <p:extLst>
      <p:ext uri="{BB962C8B-B14F-4D97-AF65-F5344CB8AC3E}">
        <p14:creationId xmlns:p14="http://schemas.microsoft.com/office/powerpoint/2010/main" val="371809604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3/1/2019 11:16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52</a:t>
            </a:fld>
            <a:endParaRPr lang="en-US" dirty="0"/>
          </a:p>
        </p:txBody>
      </p:sp>
    </p:spTree>
    <p:extLst>
      <p:ext uri="{BB962C8B-B14F-4D97-AF65-F5344CB8AC3E}">
        <p14:creationId xmlns:p14="http://schemas.microsoft.com/office/powerpoint/2010/main" val="243099166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3/1/2019 11:16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53</a:t>
            </a:fld>
            <a:endParaRPr lang="en-US" dirty="0"/>
          </a:p>
        </p:txBody>
      </p:sp>
    </p:spTree>
    <p:extLst>
      <p:ext uri="{BB962C8B-B14F-4D97-AF65-F5344CB8AC3E}">
        <p14:creationId xmlns:p14="http://schemas.microsoft.com/office/powerpoint/2010/main" val="264568972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E2F5416D-752F-4A27-A7A5-0CB5FC0CFE2E}" type="datetime8">
              <a:rPr lang="en-US" smtClean="0">
                <a:solidFill>
                  <a:prstClr val="black"/>
                </a:solidFill>
              </a:rPr>
              <a:t>3/1/2019 11:16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54</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1855107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3/1/2019 11:16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7783479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3/1/2019 11:16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7039771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3/1/2019 11:16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36038560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3/1/2019 11:16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25443715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3/1/2019 11:16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36526912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3/1/2019 11:16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407170646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105" name="Freeform: Shape 104"/>
          <p:cNvSpPr>
            <a:spLocks/>
          </p:cNvSpPr>
          <p:nvPr userDrawn="1"/>
        </p:nvSpPr>
        <p:spPr bwMode="gray">
          <a:xfrm>
            <a:off x="352" y="4251226"/>
            <a:ext cx="12436123" cy="2743300"/>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9" name="Title 1"/>
          <p:cNvSpPr>
            <a:spLocks noGrp="1"/>
          </p:cNvSpPr>
          <p:nvPr>
            <p:ph type="title" hasCustomPrompt="1"/>
          </p:nvPr>
        </p:nvSpPr>
        <p:spPr>
          <a:xfrm>
            <a:off x="274702" y="1211264"/>
            <a:ext cx="9143936" cy="1828800"/>
          </a:xfrm>
          <a:noFill/>
        </p:spPr>
        <p:txBody>
          <a:bodyPr lIns="146304" tIns="91440" rIns="146304" bIns="91440" anchor="b" anchorCtr="0"/>
          <a:lstStyle>
            <a:lvl1pPr>
              <a:defRPr sz="5400" spc="-100" baseline="0">
                <a:gradFill>
                  <a:gsLst>
                    <a:gs pos="62564">
                      <a:schemeClr val="tx1"/>
                    </a:gs>
                    <a:gs pos="55000">
                      <a:schemeClr val="tx1"/>
                    </a:gs>
                  </a:gsLst>
                  <a:lin ang="5400000" scaled="0"/>
                </a:gradFill>
              </a:defRPr>
            </a:lvl1pPr>
          </a:lstStyle>
          <a:p>
            <a:r>
              <a:rPr lang="en-US" dirty="0"/>
              <a:t>Event name</a:t>
            </a:r>
          </a:p>
        </p:txBody>
      </p:sp>
      <p:sp>
        <p:nvSpPr>
          <p:cNvPr id="5" name="Text Placeholder 4"/>
          <p:cNvSpPr>
            <a:spLocks noGrp="1"/>
          </p:cNvSpPr>
          <p:nvPr>
            <p:ph type="body" sz="quarter" idx="12" hasCustomPrompt="1"/>
          </p:nvPr>
        </p:nvSpPr>
        <p:spPr>
          <a:xfrm>
            <a:off x="274701" y="3040063"/>
            <a:ext cx="9143937" cy="730183"/>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Date</a:t>
            </a:r>
          </a:p>
        </p:txBody>
      </p:sp>
      <p:sp>
        <p:nvSpPr>
          <p:cNvPr id="3" name="Text Placeholder 2"/>
          <p:cNvSpPr>
            <a:spLocks noGrp="1"/>
          </p:cNvSpPr>
          <p:nvPr>
            <p:ph type="body" sz="quarter" idx="13" hasCustomPrompt="1"/>
          </p:nvPr>
        </p:nvSpPr>
        <p:spPr>
          <a:xfrm>
            <a:off x="274639" y="3770246"/>
            <a:ext cx="9144000" cy="461665"/>
          </a:xfrm>
        </p:spPr>
        <p:txBody>
          <a:bodyPr/>
          <a:lstStyle>
            <a:lvl1pPr marL="0" indent="0">
              <a:buNone/>
              <a:defRPr lang="en-US" sz="2000"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dirty="0"/>
              <a:t>Optional (City, State or venue)</a:t>
            </a:r>
          </a:p>
        </p:txBody>
      </p:sp>
      <p:pic>
        <p:nvPicPr>
          <p:cNvPr id="2" name="Picture 1"/>
          <p:cNvPicPr>
            <a:picLocks noChangeAspect="1"/>
          </p:cNvPicPr>
          <p:nvPr userDrawn="1"/>
        </p:nvPicPr>
        <p:blipFill>
          <a:blip r:embed="rId2"/>
          <a:stretch>
            <a:fillRect/>
          </a:stretch>
        </p:blipFill>
        <p:spPr bwMode="black">
          <a:xfrm>
            <a:off x="457200" y="481082"/>
            <a:ext cx="1483418" cy="310896"/>
          </a:xfrm>
          <a:prstGeom prst="rect">
            <a:avLst/>
          </a:prstGeom>
        </p:spPr>
      </p:pic>
      <p:grpSp>
        <p:nvGrpSpPr>
          <p:cNvPr id="141" name="Group 140"/>
          <p:cNvGrpSpPr>
            <a:grpSpLocks noChangeAspect="1"/>
          </p:cNvGrpSpPr>
          <p:nvPr userDrawn="1"/>
        </p:nvGrpSpPr>
        <p:grpSpPr bwMode="gray">
          <a:xfrm>
            <a:off x="7462446" y="3200401"/>
            <a:ext cx="4577461" cy="3539940"/>
            <a:chOff x="8496600" y="3495586"/>
            <a:chExt cx="3009906" cy="2327684"/>
          </a:xfrm>
        </p:grpSpPr>
        <p:sp>
          <p:nvSpPr>
            <p:cNvPr id="142"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5882318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0258259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8934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216358242"/>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29962453"/>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81082"/>
            <a:ext cx="1483418" cy="310896"/>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56627" y="372394"/>
            <a:ext cx="10726460" cy="1351952"/>
          </a:xfrm>
        </p:spPr>
        <p:txBody>
          <a:bodyPr/>
          <a:lstStyle/>
          <a:p>
            <a:r>
              <a:rPr lang="en-US"/>
              <a:t>Click to edit Master title style</a:t>
            </a:r>
            <a:endParaRPr lang="en-GB"/>
          </a:p>
        </p:txBody>
      </p:sp>
      <p:sp>
        <p:nvSpPr>
          <p:cNvPr id="3" name="Text Placeholder 2"/>
          <p:cNvSpPr>
            <a:spLocks noGrp="1"/>
          </p:cNvSpPr>
          <p:nvPr>
            <p:ph type="body" idx="1"/>
          </p:nvPr>
        </p:nvSpPr>
        <p:spPr>
          <a:xfrm>
            <a:off x="856628" y="2031212"/>
            <a:ext cx="5261211" cy="523733"/>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Edit Master text styles</a:t>
            </a:r>
          </a:p>
        </p:txBody>
      </p:sp>
      <p:sp>
        <p:nvSpPr>
          <p:cNvPr id="4" name="Content Placeholder 3"/>
          <p:cNvSpPr>
            <a:spLocks noGrp="1"/>
          </p:cNvSpPr>
          <p:nvPr>
            <p:ph sz="half" idx="2"/>
          </p:nvPr>
        </p:nvSpPr>
        <p:spPr>
          <a:xfrm>
            <a:off x="856628" y="2554944"/>
            <a:ext cx="5261211"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6295965" y="2031212"/>
            <a:ext cx="5287122" cy="523733"/>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Edit Master text styles</a:t>
            </a:r>
          </a:p>
        </p:txBody>
      </p:sp>
      <p:sp>
        <p:nvSpPr>
          <p:cNvPr id="6" name="Content Placeholder 5"/>
          <p:cNvSpPr>
            <a:spLocks noGrp="1"/>
          </p:cNvSpPr>
          <p:nvPr>
            <p:ph sz="quarter" idx="4"/>
          </p:nvPr>
        </p:nvSpPr>
        <p:spPr>
          <a:xfrm>
            <a:off x="6295965" y="2554944"/>
            <a:ext cx="5287122"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p:cNvSpPr>
            <a:spLocks noGrp="1"/>
          </p:cNvSpPr>
          <p:nvPr>
            <p:ph type="dt" sz="half" idx="10"/>
          </p:nvPr>
        </p:nvSpPr>
        <p:spPr/>
        <p:txBody>
          <a:bodyPr/>
          <a:lstStyle/>
          <a:p>
            <a:fld id="{2DACDF76-308E-4240-B457-AF4CFA810176}" type="datetimeFigureOut">
              <a:rPr lang="en-GB" smtClean="0">
                <a:solidFill>
                  <a:prstClr val="black">
                    <a:tint val="75000"/>
                  </a:prstClr>
                </a:solidFill>
              </a:rPr>
              <a:pPr/>
              <a:t>01/03/2019</a:t>
            </a:fld>
            <a:endParaRPr lang="en-GB" dirty="0">
              <a:solidFill>
                <a:prstClr val="black">
                  <a:tint val="75000"/>
                </a:prstClr>
              </a:solidFill>
            </a:endParaRPr>
          </a:p>
        </p:txBody>
      </p:sp>
      <p:sp>
        <p:nvSpPr>
          <p:cNvPr id="8" name="Footer Placeholder 7"/>
          <p:cNvSpPr>
            <a:spLocks noGrp="1"/>
          </p:cNvSpPr>
          <p:nvPr>
            <p:ph type="ftr" sz="quarter" idx="11"/>
          </p:nvPr>
        </p:nvSpPr>
        <p:spPr/>
        <p:txBody>
          <a:bodyPr/>
          <a:lstStyle/>
          <a:p>
            <a:endParaRPr lang="en-GB" dirty="0">
              <a:solidFill>
                <a:prstClr val="black">
                  <a:tint val="75000"/>
                </a:prstClr>
              </a:solidFill>
            </a:endParaRPr>
          </a:p>
        </p:txBody>
      </p:sp>
      <p:sp>
        <p:nvSpPr>
          <p:cNvPr id="9" name="Slide Number Placeholder 8"/>
          <p:cNvSpPr>
            <a:spLocks noGrp="1"/>
          </p:cNvSpPr>
          <p:nvPr>
            <p:ph type="sldNum" sz="quarter" idx="12"/>
          </p:nvPr>
        </p:nvSpPr>
        <p:spPr/>
        <p:txBody>
          <a:bodyPr/>
          <a:lstStyle/>
          <a:p>
            <a:fld id="{6D769531-8267-4752-8898-AFB2B3DF23B3}" type="slidenum">
              <a:rPr lang="en-GB" smtClean="0">
                <a:solidFill>
                  <a:prstClr val="black">
                    <a:tint val="75000"/>
                  </a:prstClr>
                </a:solidFill>
              </a:rPr>
              <a:pPr/>
              <a:t>‹#›</a:t>
            </a:fld>
            <a:endParaRPr lang="en-GB" dirty="0">
              <a:solidFill>
                <a:prstClr val="black">
                  <a:tint val="75000"/>
                </a:prstClr>
              </a:solidFill>
            </a:endParaRPr>
          </a:p>
        </p:txBody>
      </p:sp>
    </p:spTree>
    <p:extLst>
      <p:ext uri="{BB962C8B-B14F-4D97-AF65-F5344CB8AC3E}">
        <p14:creationId xmlns:p14="http://schemas.microsoft.com/office/powerpoint/2010/main" val="15013927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104" name="Freeform: Shape 103"/>
          <p:cNvSpPr>
            <a:spLocks/>
          </p:cNvSpPr>
          <p:nvPr userDrawn="1"/>
        </p:nvSpPr>
        <p:spPr bwMode="gray">
          <a:xfrm>
            <a:off x="352" y="4251226"/>
            <a:ext cx="12436123" cy="2743300"/>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140" name="Picture 139"/>
          <p:cNvPicPr>
            <a:picLocks noChangeAspect="1"/>
          </p:cNvPicPr>
          <p:nvPr userDrawn="1"/>
        </p:nvPicPr>
        <p:blipFill>
          <a:blip r:embed="rId2"/>
          <a:stretch>
            <a:fillRect/>
          </a:stretch>
        </p:blipFill>
        <p:spPr bwMode="black">
          <a:xfrm>
            <a:off x="457200" y="481082"/>
            <a:ext cx="1483418" cy="310896"/>
          </a:xfrm>
          <a:prstGeom prst="rect">
            <a:avLst/>
          </a:prstGeom>
        </p:spPr>
      </p:pic>
      <p:grpSp>
        <p:nvGrpSpPr>
          <p:cNvPr id="141" name="Group 140"/>
          <p:cNvGrpSpPr>
            <a:grpSpLocks noChangeAspect="1"/>
          </p:cNvGrpSpPr>
          <p:nvPr userDrawn="1"/>
        </p:nvGrpSpPr>
        <p:grpSpPr bwMode="gray">
          <a:xfrm>
            <a:off x="7462446" y="3200401"/>
            <a:ext cx="4577461" cy="3539940"/>
            <a:chOff x="8496600" y="3495586"/>
            <a:chExt cx="3009906" cy="2327684"/>
          </a:xfrm>
        </p:grpSpPr>
        <p:sp>
          <p:nvSpPr>
            <p:cNvPr id="142"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4518501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03_Details">
    <p:spTree>
      <p:nvGrpSpPr>
        <p:cNvPr id="1" name=""/>
        <p:cNvGrpSpPr/>
        <p:nvPr/>
      </p:nvGrpSpPr>
      <p:grpSpPr>
        <a:xfrm>
          <a:off x="0" y="0"/>
          <a:ext cx="0" cy="0"/>
          <a:chOff x="0" y="0"/>
          <a:chExt cx="0" cy="0"/>
        </a:xfrm>
      </p:grpSpPr>
      <p:sp>
        <p:nvSpPr>
          <p:cNvPr id="3" name="Title 1"/>
          <p:cNvSpPr>
            <a:spLocks noGrp="1"/>
          </p:cNvSpPr>
          <p:nvPr>
            <p:ph type="title"/>
          </p:nvPr>
        </p:nvSpPr>
        <p:spPr>
          <a:xfrm>
            <a:off x="155456" y="178102"/>
            <a:ext cx="12125563" cy="871077"/>
          </a:xfrm>
        </p:spPr>
        <p:txBody>
          <a:bodyPr/>
          <a:lstStyle/>
          <a:p>
            <a:r>
              <a:rPr lang="en-US"/>
              <a:t>Click to edit Master title style</a:t>
            </a:r>
          </a:p>
        </p:txBody>
      </p:sp>
    </p:spTree>
    <p:extLst>
      <p:ext uri="{BB962C8B-B14F-4D97-AF65-F5344CB8AC3E}">
        <p14:creationId xmlns:p14="http://schemas.microsoft.com/office/powerpoint/2010/main" val="264423019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04_Details">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509040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105" name="Freeform: Shape 104"/>
          <p:cNvSpPr>
            <a:spLocks/>
          </p:cNvSpPr>
          <p:nvPr userDrawn="1"/>
        </p:nvSpPr>
        <p:spPr bwMode="gray">
          <a:xfrm>
            <a:off x="352" y="4251226"/>
            <a:ext cx="12436123" cy="2743300"/>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9" name="Title 1"/>
          <p:cNvSpPr>
            <a:spLocks noGrp="1"/>
          </p:cNvSpPr>
          <p:nvPr>
            <p:ph type="title" hasCustomPrompt="1"/>
          </p:nvPr>
        </p:nvSpPr>
        <p:spPr>
          <a:xfrm>
            <a:off x="274702" y="1211264"/>
            <a:ext cx="9143936" cy="1828800"/>
          </a:xfrm>
          <a:noFill/>
        </p:spPr>
        <p:txBody>
          <a:bodyPr lIns="146304" tIns="91440" rIns="146304" bIns="91440" anchor="b" anchorCtr="0"/>
          <a:lstStyle>
            <a:lvl1pPr>
              <a:defRPr sz="5400" spc="-100" baseline="0">
                <a:gradFill>
                  <a:gsLst>
                    <a:gs pos="62564">
                      <a:schemeClr val="tx1"/>
                    </a:gs>
                    <a:gs pos="55000">
                      <a:schemeClr val="tx1"/>
                    </a:gs>
                  </a:gsLst>
                  <a:lin ang="5400000" scaled="0"/>
                </a:gradFill>
              </a:defRPr>
            </a:lvl1pPr>
          </a:lstStyle>
          <a:p>
            <a:r>
              <a:rPr lang="en-US" dirty="0"/>
              <a:t>Event name</a:t>
            </a:r>
          </a:p>
        </p:txBody>
      </p:sp>
      <p:sp>
        <p:nvSpPr>
          <p:cNvPr id="5" name="Text Placeholder 4"/>
          <p:cNvSpPr>
            <a:spLocks noGrp="1"/>
          </p:cNvSpPr>
          <p:nvPr>
            <p:ph type="body" sz="quarter" idx="12" hasCustomPrompt="1"/>
          </p:nvPr>
        </p:nvSpPr>
        <p:spPr>
          <a:xfrm>
            <a:off x="274701" y="3040063"/>
            <a:ext cx="9143937" cy="730183"/>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Date</a:t>
            </a:r>
          </a:p>
        </p:txBody>
      </p:sp>
      <p:sp>
        <p:nvSpPr>
          <p:cNvPr id="3" name="Text Placeholder 2"/>
          <p:cNvSpPr>
            <a:spLocks noGrp="1"/>
          </p:cNvSpPr>
          <p:nvPr>
            <p:ph type="body" sz="quarter" idx="13" hasCustomPrompt="1"/>
          </p:nvPr>
        </p:nvSpPr>
        <p:spPr>
          <a:xfrm>
            <a:off x="274639" y="3770246"/>
            <a:ext cx="9144000" cy="461665"/>
          </a:xfrm>
        </p:spPr>
        <p:txBody>
          <a:bodyPr/>
          <a:lstStyle>
            <a:lvl1pPr marL="0" indent="0">
              <a:buNone/>
              <a:defRPr lang="en-US" sz="2000"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dirty="0"/>
              <a:t>Optional (City, State or venue)</a:t>
            </a:r>
          </a:p>
        </p:txBody>
      </p:sp>
      <p:pic>
        <p:nvPicPr>
          <p:cNvPr id="141" name="Picture 140"/>
          <p:cNvPicPr>
            <a:picLocks noChangeAspect="1"/>
          </p:cNvPicPr>
          <p:nvPr userDrawn="1"/>
        </p:nvPicPr>
        <p:blipFill>
          <a:blip r:embed="rId2"/>
          <a:stretch>
            <a:fillRect/>
          </a:stretch>
        </p:blipFill>
        <p:spPr bwMode="black">
          <a:xfrm>
            <a:off x="457200" y="481082"/>
            <a:ext cx="1483418" cy="310896"/>
          </a:xfrm>
          <a:prstGeom prst="rect">
            <a:avLst/>
          </a:prstGeom>
        </p:spPr>
      </p:pic>
      <p:grpSp>
        <p:nvGrpSpPr>
          <p:cNvPr id="142" name="Group 141"/>
          <p:cNvGrpSpPr>
            <a:grpSpLocks noChangeAspect="1"/>
          </p:cNvGrpSpPr>
          <p:nvPr userDrawn="1"/>
        </p:nvGrpSpPr>
        <p:grpSpPr bwMode="gray">
          <a:xfrm>
            <a:off x="7462446" y="3200401"/>
            <a:ext cx="4577461" cy="3539940"/>
            <a:chOff x="8496600" y="3495586"/>
            <a:chExt cx="3009906" cy="2327684"/>
          </a:xfrm>
        </p:grpSpPr>
        <p:sp>
          <p:nvSpPr>
            <p:cNvPr id="143"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0"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4550102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104" name="Freeform: Shape 103"/>
          <p:cNvSpPr>
            <a:spLocks/>
          </p:cNvSpPr>
          <p:nvPr userDrawn="1"/>
        </p:nvSpPr>
        <p:spPr bwMode="gray">
          <a:xfrm>
            <a:off x="352" y="4251226"/>
            <a:ext cx="12436123" cy="2743300"/>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140" name="Picture 139"/>
          <p:cNvPicPr>
            <a:picLocks noChangeAspect="1"/>
          </p:cNvPicPr>
          <p:nvPr userDrawn="1"/>
        </p:nvPicPr>
        <p:blipFill>
          <a:blip r:embed="rId2"/>
          <a:stretch>
            <a:fillRect/>
          </a:stretch>
        </p:blipFill>
        <p:spPr bwMode="black">
          <a:xfrm>
            <a:off x="457200" y="481082"/>
            <a:ext cx="1483418" cy="310896"/>
          </a:xfrm>
          <a:prstGeom prst="rect">
            <a:avLst/>
          </a:prstGeom>
        </p:spPr>
      </p:pic>
      <p:grpSp>
        <p:nvGrpSpPr>
          <p:cNvPr id="141" name="Group 140"/>
          <p:cNvGrpSpPr>
            <a:grpSpLocks noChangeAspect="1"/>
          </p:cNvGrpSpPr>
          <p:nvPr userDrawn="1"/>
        </p:nvGrpSpPr>
        <p:grpSpPr bwMode="gray">
          <a:xfrm>
            <a:off x="7462446" y="3200401"/>
            <a:ext cx="4577461" cy="3539940"/>
            <a:chOff x="8496600" y="3495586"/>
            <a:chExt cx="3009906" cy="2327684"/>
          </a:xfrm>
        </p:grpSpPr>
        <p:sp>
          <p:nvSpPr>
            <p:cNvPr id="142"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8678132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141" name="Rectangle 140"/>
          <p:cNvSpPr/>
          <p:nvPr userDrawn="1"/>
        </p:nvSpPr>
        <p:spPr bwMode="gray">
          <a:xfrm>
            <a:off x="5441950" y="0"/>
            <a:ext cx="6994525"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5" name="Freeform: Shape 104"/>
          <p:cNvSpPr>
            <a:spLocks/>
          </p:cNvSpPr>
          <p:nvPr userDrawn="1"/>
        </p:nvSpPr>
        <p:spPr bwMode="gray">
          <a:xfrm>
            <a:off x="5441950" y="4251325"/>
            <a:ext cx="6994525" cy="2743200"/>
          </a:xfrm>
          <a:custGeom>
            <a:avLst/>
            <a:gdLst>
              <a:gd name="connsiteX0" fmla="*/ 237491 w 7007806"/>
              <a:gd name="connsiteY0" fmla="*/ 0 h 2048448"/>
              <a:gd name="connsiteX1" fmla="*/ 966532 w 7007806"/>
              <a:gd name="connsiteY1" fmla="*/ 0 h 2048448"/>
              <a:gd name="connsiteX2" fmla="*/ 966532 w 7007806"/>
              <a:gd name="connsiteY2" fmla="*/ 578198 h 2048448"/>
              <a:gd name="connsiteX3" fmla="*/ 1425492 w 7007806"/>
              <a:gd name="connsiteY3" fmla="*/ 606386 h 2048448"/>
              <a:gd name="connsiteX4" fmla="*/ 1677037 w 7007806"/>
              <a:gd name="connsiteY4" fmla="*/ 606386 h 2048448"/>
              <a:gd name="connsiteX5" fmla="*/ 1677037 w 7007806"/>
              <a:gd name="connsiteY5" fmla="*/ 483901 h 2048448"/>
              <a:gd name="connsiteX6" fmla="*/ 1686642 w 7007806"/>
              <a:gd name="connsiteY6" fmla="*/ 483901 h 2048448"/>
              <a:gd name="connsiteX7" fmla="*/ 1686642 w 7007806"/>
              <a:gd name="connsiteY7" fmla="*/ 225552 h 2048448"/>
              <a:gd name="connsiteX8" fmla="*/ 2059578 w 7007806"/>
              <a:gd name="connsiteY8" fmla="*/ 225552 h 2048448"/>
              <a:gd name="connsiteX9" fmla="*/ 2059578 w 7007806"/>
              <a:gd name="connsiteY9" fmla="*/ 339268 h 2048448"/>
              <a:gd name="connsiteX10" fmla="*/ 2098045 w 7007806"/>
              <a:gd name="connsiteY10" fmla="*/ 339268 h 2048448"/>
              <a:gd name="connsiteX11" fmla="*/ 2098045 w 7007806"/>
              <a:gd name="connsiteY11" fmla="*/ 483901 h 2048448"/>
              <a:gd name="connsiteX12" fmla="*/ 2204842 w 7007806"/>
              <a:gd name="connsiteY12" fmla="*/ 483901 h 2048448"/>
              <a:gd name="connsiteX13" fmla="*/ 2204842 w 7007806"/>
              <a:gd name="connsiteY13" fmla="*/ 643969 h 2048448"/>
              <a:gd name="connsiteX14" fmla="*/ 2602307 w 7007806"/>
              <a:gd name="connsiteY14" fmla="*/ 643969 h 2048448"/>
              <a:gd name="connsiteX15" fmla="*/ 2602307 w 7007806"/>
              <a:gd name="connsiteY15" fmla="*/ 744644 h 2048448"/>
              <a:gd name="connsiteX16" fmla="*/ 3055683 w 7007806"/>
              <a:gd name="connsiteY16" fmla="*/ 744644 h 2048448"/>
              <a:gd name="connsiteX17" fmla="*/ 3055683 w 7007806"/>
              <a:gd name="connsiteY17" fmla="*/ 777377 h 2048448"/>
              <a:gd name="connsiteX18" fmla="*/ 3075299 w 7007806"/>
              <a:gd name="connsiteY18" fmla="*/ 777377 h 2048448"/>
              <a:gd name="connsiteX19" fmla="*/ 3075299 w 7007806"/>
              <a:gd name="connsiteY19" fmla="*/ 965361 h 2048448"/>
              <a:gd name="connsiteX20" fmla="*/ 3423979 w 7007806"/>
              <a:gd name="connsiteY20" fmla="*/ 965361 h 2048448"/>
              <a:gd name="connsiteX21" fmla="*/ 3423979 w 7007806"/>
              <a:gd name="connsiteY21" fmla="*/ 525721 h 2048448"/>
              <a:gd name="connsiteX22" fmla="*/ 3527067 w 7007806"/>
              <a:gd name="connsiteY22" fmla="*/ 525721 h 2048448"/>
              <a:gd name="connsiteX23" fmla="*/ 3527067 w 7007806"/>
              <a:gd name="connsiteY23" fmla="*/ 386248 h 2048448"/>
              <a:gd name="connsiteX24" fmla="*/ 3830268 w 7007806"/>
              <a:gd name="connsiteY24" fmla="*/ 386248 h 2048448"/>
              <a:gd name="connsiteX25" fmla="*/ 3830268 w 7007806"/>
              <a:gd name="connsiteY25" fmla="*/ 525721 h 2048448"/>
              <a:gd name="connsiteX26" fmla="*/ 3927292 w 7007806"/>
              <a:gd name="connsiteY26" fmla="*/ 525721 h 2048448"/>
              <a:gd name="connsiteX27" fmla="*/ 3927292 w 7007806"/>
              <a:gd name="connsiteY27" fmla="*/ 58792 h 2048448"/>
              <a:gd name="connsiteX28" fmla="*/ 4630716 w 7007806"/>
              <a:gd name="connsiteY28" fmla="*/ 58792 h 2048448"/>
              <a:gd name="connsiteX29" fmla="*/ 4630716 w 7007806"/>
              <a:gd name="connsiteY29" fmla="*/ 616681 h 2048448"/>
              <a:gd name="connsiteX30" fmla="*/ 5073388 w 7007806"/>
              <a:gd name="connsiteY30" fmla="*/ 255872 h 2048448"/>
              <a:gd name="connsiteX31" fmla="*/ 5073388 w 7007806"/>
              <a:gd name="connsiteY31" fmla="*/ 643969 h 2048448"/>
              <a:gd name="connsiteX32" fmla="*/ 5315948 w 7007806"/>
              <a:gd name="connsiteY32" fmla="*/ 643969 h 2048448"/>
              <a:gd name="connsiteX33" fmla="*/ 5315948 w 7007806"/>
              <a:gd name="connsiteY33" fmla="*/ 525721 h 2048448"/>
              <a:gd name="connsiteX34" fmla="*/ 5419036 w 7007806"/>
              <a:gd name="connsiteY34" fmla="*/ 525721 h 2048448"/>
              <a:gd name="connsiteX35" fmla="*/ 5419036 w 7007806"/>
              <a:gd name="connsiteY35" fmla="*/ 386248 h 2048448"/>
              <a:gd name="connsiteX36" fmla="*/ 5722237 w 7007806"/>
              <a:gd name="connsiteY36" fmla="*/ 386248 h 2048448"/>
              <a:gd name="connsiteX37" fmla="*/ 5722237 w 7007806"/>
              <a:gd name="connsiteY37" fmla="*/ 525721 h 2048448"/>
              <a:gd name="connsiteX38" fmla="*/ 5825325 w 7007806"/>
              <a:gd name="connsiteY38" fmla="*/ 525721 h 2048448"/>
              <a:gd name="connsiteX39" fmla="*/ 5825325 w 7007806"/>
              <a:gd name="connsiteY39" fmla="*/ 965361 h 2048448"/>
              <a:gd name="connsiteX40" fmla="*/ 6170974 w 7007806"/>
              <a:gd name="connsiteY40" fmla="*/ 965361 h 2048448"/>
              <a:gd name="connsiteX41" fmla="*/ 6170974 w 7007806"/>
              <a:gd name="connsiteY41" fmla="*/ 777377 h 2048448"/>
              <a:gd name="connsiteX42" fmla="*/ 6646998 w 7007806"/>
              <a:gd name="connsiteY42" fmla="*/ 777377 h 2048448"/>
              <a:gd name="connsiteX43" fmla="*/ 6646998 w 7007806"/>
              <a:gd name="connsiteY43" fmla="*/ 1374681 h 2048448"/>
              <a:gd name="connsiteX44" fmla="*/ 7007806 w 7007806"/>
              <a:gd name="connsiteY44" fmla="*/ 1374681 h 2048448"/>
              <a:gd name="connsiteX45" fmla="*/ 7007806 w 7007806"/>
              <a:gd name="connsiteY45" fmla="*/ 1677881 h 2048448"/>
              <a:gd name="connsiteX46" fmla="*/ 6995117 w 7007806"/>
              <a:gd name="connsiteY46" fmla="*/ 1677881 h 2048448"/>
              <a:gd name="connsiteX47" fmla="*/ 6995117 w 7007806"/>
              <a:gd name="connsiteY47" fmla="*/ 2048448 h 2048448"/>
              <a:gd name="connsiteX48" fmla="*/ 0 w 7007806"/>
              <a:gd name="connsiteY48" fmla="*/ 2048448 h 2048448"/>
              <a:gd name="connsiteX49" fmla="*/ 0 w 7007806"/>
              <a:gd name="connsiteY49" fmla="*/ 339268 h 2048448"/>
              <a:gd name="connsiteX50" fmla="*/ 136873 w 7007806"/>
              <a:gd name="connsiteY50" fmla="*/ 339268 h 2048448"/>
              <a:gd name="connsiteX51" fmla="*/ 136873 w 7007806"/>
              <a:gd name="connsiteY51" fmla="*/ 483901 h 2048448"/>
              <a:gd name="connsiteX52" fmla="*/ 237491 w 7007806"/>
              <a:gd name="connsiteY52"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7007806" h="2048448">
                <a:moveTo>
                  <a:pt x="237491" y="0"/>
                </a:moveTo>
                <a:lnTo>
                  <a:pt x="966532" y="0"/>
                </a:lnTo>
                <a:lnTo>
                  <a:pt x="966532" y="578198"/>
                </a:lnTo>
                <a:lnTo>
                  <a:pt x="1425492" y="606386"/>
                </a:lnTo>
                <a:lnTo>
                  <a:pt x="1677037" y="606386"/>
                </a:lnTo>
                <a:lnTo>
                  <a:pt x="1677037" y="483901"/>
                </a:lnTo>
                <a:lnTo>
                  <a:pt x="1686642" y="483901"/>
                </a:lnTo>
                <a:lnTo>
                  <a:pt x="1686642" y="225552"/>
                </a:lnTo>
                <a:lnTo>
                  <a:pt x="2059578" y="225552"/>
                </a:lnTo>
                <a:lnTo>
                  <a:pt x="2059578" y="339268"/>
                </a:lnTo>
                <a:lnTo>
                  <a:pt x="2098045" y="339268"/>
                </a:lnTo>
                <a:lnTo>
                  <a:pt x="2098045" y="483901"/>
                </a:lnTo>
                <a:lnTo>
                  <a:pt x="2204842" y="483901"/>
                </a:lnTo>
                <a:lnTo>
                  <a:pt x="2204842" y="643969"/>
                </a:lnTo>
                <a:lnTo>
                  <a:pt x="2602307" y="643969"/>
                </a:lnTo>
                <a:lnTo>
                  <a:pt x="2602307" y="744644"/>
                </a:lnTo>
                <a:lnTo>
                  <a:pt x="3055683" y="744644"/>
                </a:lnTo>
                <a:lnTo>
                  <a:pt x="3055683" y="777377"/>
                </a:lnTo>
                <a:lnTo>
                  <a:pt x="3075299" y="777377"/>
                </a:lnTo>
                <a:lnTo>
                  <a:pt x="3075299" y="965361"/>
                </a:lnTo>
                <a:lnTo>
                  <a:pt x="3423979" y="965361"/>
                </a:lnTo>
                <a:lnTo>
                  <a:pt x="3423979" y="525721"/>
                </a:lnTo>
                <a:lnTo>
                  <a:pt x="3527067" y="525721"/>
                </a:lnTo>
                <a:lnTo>
                  <a:pt x="3527067" y="386248"/>
                </a:lnTo>
                <a:lnTo>
                  <a:pt x="3830268" y="386248"/>
                </a:lnTo>
                <a:lnTo>
                  <a:pt x="3830268" y="525721"/>
                </a:lnTo>
                <a:lnTo>
                  <a:pt x="3927292" y="525721"/>
                </a:lnTo>
                <a:lnTo>
                  <a:pt x="3927292" y="58792"/>
                </a:lnTo>
                <a:lnTo>
                  <a:pt x="4630716" y="58792"/>
                </a:lnTo>
                <a:lnTo>
                  <a:pt x="4630716" y="616681"/>
                </a:lnTo>
                <a:lnTo>
                  <a:pt x="5073388" y="255872"/>
                </a:lnTo>
                <a:lnTo>
                  <a:pt x="5073388" y="643969"/>
                </a:lnTo>
                <a:lnTo>
                  <a:pt x="5315948" y="643969"/>
                </a:lnTo>
                <a:lnTo>
                  <a:pt x="5315948" y="525721"/>
                </a:lnTo>
                <a:lnTo>
                  <a:pt x="5419036" y="525721"/>
                </a:lnTo>
                <a:lnTo>
                  <a:pt x="5419036" y="386248"/>
                </a:lnTo>
                <a:lnTo>
                  <a:pt x="5722237" y="386248"/>
                </a:lnTo>
                <a:lnTo>
                  <a:pt x="5722237" y="525721"/>
                </a:lnTo>
                <a:lnTo>
                  <a:pt x="5825325" y="525721"/>
                </a:lnTo>
                <a:lnTo>
                  <a:pt x="5825325" y="965361"/>
                </a:lnTo>
                <a:lnTo>
                  <a:pt x="6170974" y="965361"/>
                </a:lnTo>
                <a:lnTo>
                  <a:pt x="6170974" y="777377"/>
                </a:lnTo>
                <a:lnTo>
                  <a:pt x="6646998" y="777377"/>
                </a:lnTo>
                <a:lnTo>
                  <a:pt x="6646998" y="1374681"/>
                </a:lnTo>
                <a:lnTo>
                  <a:pt x="7007806" y="1374681"/>
                </a:lnTo>
                <a:lnTo>
                  <a:pt x="7007806" y="1677881"/>
                </a:lnTo>
                <a:lnTo>
                  <a:pt x="6995117" y="1677881"/>
                </a:lnTo>
                <a:lnTo>
                  <a:pt x="6995117" y="2048448"/>
                </a:lnTo>
                <a:lnTo>
                  <a:pt x="0" y="2048448"/>
                </a:lnTo>
                <a:lnTo>
                  <a:pt x="0" y="339268"/>
                </a:lnTo>
                <a:lnTo>
                  <a:pt x="136873" y="339268"/>
                </a:lnTo>
                <a:lnTo>
                  <a:pt x="136873" y="483901"/>
                </a:lnTo>
                <a:lnTo>
                  <a:pt x="237491" y="483901"/>
                </a:lnTo>
                <a:close/>
              </a:path>
            </a:pathLst>
          </a:custGeom>
          <a:solidFill>
            <a:srgbClr val="409AE1">
              <a:alpha val="40000"/>
            </a:srgbClr>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9" name="Title 1"/>
          <p:cNvSpPr>
            <a:spLocks noGrp="1"/>
          </p:cNvSpPr>
          <p:nvPr>
            <p:ph type="title" hasCustomPrompt="1"/>
          </p:nvPr>
        </p:nvSpPr>
        <p:spPr bwMode="auto">
          <a:xfrm>
            <a:off x="274702" y="2119178"/>
            <a:ext cx="4937760" cy="1835285"/>
          </a:xfrm>
          <a:noFill/>
        </p:spPr>
        <p:txBody>
          <a:bodyPr lIns="146304" tIns="91440" rIns="146304" bIns="91440" anchor="t" anchorCtr="0"/>
          <a:lstStyle>
            <a:lvl1pPr>
              <a:defRPr sz="4800" spc="-100" baseline="0">
                <a:gradFill>
                  <a:gsLst>
                    <a:gs pos="74359">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937760" cy="731528"/>
          </a:xfrm>
        </p:spPr>
        <p:txBody>
          <a:bodyPr lIns="164592" tIns="109728" rIns="164592" bIns="109728">
            <a:noAutofit/>
          </a:bodyPr>
          <a:lstStyle>
            <a:lvl1pPr marL="0" indent="0">
              <a:spcBef>
                <a:spcPts val="0"/>
              </a:spcBef>
              <a:buNone/>
              <a:defRPr lang="en-US" sz="3200"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32742"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pic>
        <p:nvPicPr>
          <p:cNvPr id="142" name="MS logo gray - EMF"/>
          <p:cNvPicPr>
            <a:picLocks noChangeAspect="1"/>
          </p:cNvPicPr>
          <p:nvPr userDrawn="1"/>
        </p:nvPicPr>
        <p:blipFill>
          <a:blip r:embed="rId2"/>
          <a:stretch>
            <a:fillRect/>
          </a:stretch>
        </p:blipFill>
        <p:spPr bwMode="black">
          <a:xfrm>
            <a:off x="463116" y="479425"/>
            <a:ext cx="1451843" cy="310896"/>
          </a:xfrm>
          <a:prstGeom prst="rect">
            <a:avLst/>
          </a:prstGeom>
        </p:spPr>
      </p:pic>
      <p:grpSp>
        <p:nvGrpSpPr>
          <p:cNvPr id="143" name="Group 142"/>
          <p:cNvGrpSpPr>
            <a:grpSpLocks noChangeAspect="1"/>
          </p:cNvGrpSpPr>
          <p:nvPr userDrawn="1"/>
        </p:nvGrpSpPr>
        <p:grpSpPr bwMode="gray">
          <a:xfrm>
            <a:off x="7462446" y="3200401"/>
            <a:ext cx="4577461" cy="3539940"/>
            <a:chOff x="8496600" y="3495586"/>
            <a:chExt cx="3009906" cy="2327684"/>
          </a:xfrm>
        </p:grpSpPr>
        <p:sp>
          <p:nvSpPr>
            <p:cNvPr id="144"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0"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1"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9140419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01319586"/>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sz="quarter" idx="10"/>
          </p:nvPr>
        </p:nvSpPr>
        <p:spPr>
          <a:xfrm>
            <a:off x="274702" y="1211287"/>
            <a:ext cx="11888787" cy="548481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85784415"/>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dirty="0"/>
              <a:t>Click to edit Master text styles</a:t>
            </a:r>
          </a:p>
          <a:p>
            <a:pPr marL="712788" marR="0" lvl="1" indent="-457200" algn="l" defTabSz="932742" rtl="0" eaLnBrk="1" fontAlgn="auto" latinLnBrk="0" hangingPunct="1">
              <a:lnSpc>
                <a:spcPct val="90000"/>
              </a:lnSpc>
              <a:spcBef>
                <a:spcPct val="20000"/>
              </a:spcBef>
              <a:spcAft>
                <a:spcPts val="0"/>
              </a:spcAft>
              <a:buClrTx/>
              <a:buSzPct val="90000"/>
              <a:tabLst/>
            </a:pPr>
            <a:r>
              <a:rPr lang="en-US" dirty="0"/>
              <a:t>Second level</a:t>
            </a:r>
          </a:p>
          <a:p>
            <a:pPr marL="908050" marR="0" lvl="2" indent="-457200" algn="l" defTabSz="932742" rtl="0" eaLnBrk="1" fontAlgn="auto" latinLnBrk="0" hangingPunct="1">
              <a:lnSpc>
                <a:spcPct val="90000"/>
              </a:lnSpc>
              <a:spcBef>
                <a:spcPct val="20000"/>
              </a:spcBef>
              <a:spcAft>
                <a:spcPts val="0"/>
              </a:spcAft>
              <a:buClrTx/>
              <a:buSzPct val="90000"/>
              <a:tabLst/>
            </a:pPr>
            <a:r>
              <a:rPr lang="en-US" dirty="0"/>
              <a:t>Third level</a:t>
            </a:r>
          </a:p>
          <a:p>
            <a:pPr marL="1109662" marR="0" lvl="3" indent="-457200" algn="l" defTabSz="932742" rtl="0" eaLnBrk="1" fontAlgn="auto" latinLnBrk="0" hangingPunct="1">
              <a:lnSpc>
                <a:spcPct val="90000"/>
              </a:lnSpc>
              <a:spcBef>
                <a:spcPct val="20000"/>
              </a:spcBef>
              <a:spcAft>
                <a:spcPts val="0"/>
              </a:spcAft>
              <a:buClrTx/>
              <a:buSzPct val="90000"/>
              <a:tabLst/>
            </a:pPr>
            <a:r>
              <a:rPr lang="en-US" dirty="0"/>
              <a:t>Fourth level</a:t>
            </a:r>
          </a:p>
          <a:p>
            <a:pPr marL="1311275" marR="0" lvl="4" indent="-457200" algn="l" defTabSz="932742" rtl="0" eaLnBrk="1" fontAlgn="auto" latinLnBrk="0" hangingPunct="1">
              <a:lnSpc>
                <a:spcPct val="90000"/>
              </a:lnSpc>
              <a:spcBef>
                <a:spcPct val="20000"/>
              </a:spcBef>
              <a:spcAft>
                <a:spcPts val="0"/>
              </a:spcAft>
              <a:buClrTx/>
              <a:buSzPct val="90000"/>
              <a:tabLst/>
            </a:pPr>
            <a:r>
              <a:rPr lang="en-US" dirty="0"/>
              <a:t>Fifth level</a:t>
            </a:r>
          </a:p>
        </p:txBody>
      </p:sp>
    </p:spTree>
    <p:extLst>
      <p:ext uri="{BB962C8B-B14F-4D97-AF65-F5344CB8AC3E}">
        <p14:creationId xmlns:p14="http://schemas.microsoft.com/office/powerpoint/2010/main" val="2886365969"/>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dirty="0"/>
              <a:t>Click to edit Master text styles</a:t>
            </a:r>
          </a:p>
          <a:p>
            <a:pPr marL="427038" marR="0" lvl="1" indent="-17145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Second level</a:t>
            </a:r>
          </a:p>
          <a:p>
            <a:pPr marL="639763" marR="0" lvl="2" indent="-188913"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Third level</a:t>
            </a:r>
          </a:p>
          <a:p>
            <a:pPr marL="828675" marR="0" lvl="3" indent="-176213"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Fourth level</a:t>
            </a:r>
          </a:p>
          <a:p>
            <a:pPr marL="1023938" marR="0" lvl="4" indent="-169863"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Fifth level</a:t>
            </a:r>
          </a:p>
        </p:txBody>
      </p:sp>
    </p:spTree>
    <p:extLst>
      <p:ext uri="{BB962C8B-B14F-4D97-AF65-F5344CB8AC3E}">
        <p14:creationId xmlns:p14="http://schemas.microsoft.com/office/powerpoint/2010/main" val="4091931630"/>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09252056"/>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8" name="Rectangle 7"/>
          <p:cNvSpPr/>
          <p:nvPr userDrawn="1"/>
        </p:nvSpPr>
        <p:spPr bwMode="gray">
          <a:xfrm>
            <a:off x="5441950" y="0"/>
            <a:ext cx="6994525"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6" name="Freeform: Shape 105"/>
          <p:cNvSpPr>
            <a:spLocks/>
          </p:cNvSpPr>
          <p:nvPr userDrawn="1"/>
        </p:nvSpPr>
        <p:spPr bwMode="gray">
          <a:xfrm>
            <a:off x="5441950" y="4251325"/>
            <a:ext cx="6994525" cy="2743200"/>
          </a:xfrm>
          <a:custGeom>
            <a:avLst/>
            <a:gdLst>
              <a:gd name="connsiteX0" fmla="*/ 237491 w 7007806"/>
              <a:gd name="connsiteY0" fmla="*/ 0 h 2048448"/>
              <a:gd name="connsiteX1" fmla="*/ 966532 w 7007806"/>
              <a:gd name="connsiteY1" fmla="*/ 0 h 2048448"/>
              <a:gd name="connsiteX2" fmla="*/ 966532 w 7007806"/>
              <a:gd name="connsiteY2" fmla="*/ 578198 h 2048448"/>
              <a:gd name="connsiteX3" fmla="*/ 1425492 w 7007806"/>
              <a:gd name="connsiteY3" fmla="*/ 606386 h 2048448"/>
              <a:gd name="connsiteX4" fmla="*/ 1677037 w 7007806"/>
              <a:gd name="connsiteY4" fmla="*/ 606386 h 2048448"/>
              <a:gd name="connsiteX5" fmla="*/ 1677037 w 7007806"/>
              <a:gd name="connsiteY5" fmla="*/ 483901 h 2048448"/>
              <a:gd name="connsiteX6" fmla="*/ 1686642 w 7007806"/>
              <a:gd name="connsiteY6" fmla="*/ 483901 h 2048448"/>
              <a:gd name="connsiteX7" fmla="*/ 1686642 w 7007806"/>
              <a:gd name="connsiteY7" fmla="*/ 225552 h 2048448"/>
              <a:gd name="connsiteX8" fmla="*/ 2059578 w 7007806"/>
              <a:gd name="connsiteY8" fmla="*/ 225552 h 2048448"/>
              <a:gd name="connsiteX9" fmla="*/ 2059578 w 7007806"/>
              <a:gd name="connsiteY9" fmla="*/ 339268 h 2048448"/>
              <a:gd name="connsiteX10" fmla="*/ 2098045 w 7007806"/>
              <a:gd name="connsiteY10" fmla="*/ 339268 h 2048448"/>
              <a:gd name="connsiteX11" fmla="*/ 2098045 w 7007806"/>
              <a:gd name="connsiteY11" fmla="*/ 483901 h 2048448"/>
              <a:gd name="connsiteX12" fmla="*/ 2204842 w 7007806"/>
              <a:gd name="connsiteY12" fmla="*/ 483901 h 2048448"/>
              <a:gd name="connsiteX13" fmla="*/ 2204842 w 7007806"/>
              <a:gd name="connsiteY13" fmla="*/ 643969 h 2048448"/>
              <a:gd name="connsiteX14" fmla="*/ 2602307 w 7007806"/>
              <a:gd name="connsiteY14" fmla="*/ 643969 h 2048448"/>
              <a:gd name="connsiteX15" fmla="*/ 2602307 w 7007806"/>
              <a:gd name="connsiteY15" fmla="*/ 744644 h 2048448"/>
              <a:gd name="connsiteX16" fmla="*/ 3055683 w 7007806"/>
              <a:gd name="connsiteY16" fmla="*/ 744644 h 2048448"/>
              <a:gd name="connsiteX17" fmla="*/ 3055683 w 7007806"/>
              <a:gd name="connsiteY17" fmla="*/ 777377 h 2048448"/>
              <a:gd name="connsiteX18" fmla="*/ 3075299 w 7007806"/>
              <a:gd name="connsiteY18" fmla="*/ 777377 h 2048448"/>
              <a:gd name="connsiteX19" fmla="*/ 3075299 w 7007806"/>
              <a:gd name="connsiteY19" fmla="*/ 965361 h 2048448"/>
              <a:gd name="connsiteX20" fmla="*/ 3423979 w 7007806"/>
              <a:gd name="connsiteY20" fmla="*/ 965361 h 2048448"/>
              <a:gd name="connsiteX21" fmla="*/ 3423979 w 7007806"/>
              <a:gd name="connsiteY21" fmla="*/ 525721 h 2048448"/>
              <a:gd name="connsiteX22" fmla="*/ 3527067 w 7007806"/>
              <a:gd name="connsiteY22" fmla="*/ 525721 h 2048448"/>
              <a:gd name="connsiteX23" fmla="*/ 3527067 w 7007806"/>
              <a:gd name="connsiteY23" fmla="*/ 386248 h 2048448"/>
              <a:gd name="connsiteX24" fmla="*/ 3830268 w 7007806"/>
              <a:gd name="connsiteY24" fmla="*/ 386248 h 2048448"/>
              <a:gd name="connsiteX25" fmla="*/ 3830268 w 7007806"/>
              <a:gd name="connsiteY25" fmla="*/ 525721 h 2048448"/>
              <a:gd name="connsiteX26" fmla="*/ 3927292 w 7007806"/>
              <a:gd name="connsiteY26" fmla="*/ 525721 h 2048448"/>
              <a:gd name="connsiteX27" fmla="*/ 3927292 w 7007806"/>
              <a:gd name="connsiteY27" fmla="*/ 58792 h 2048448"/>
              <a:gd name="connsiteX28" fmla="*/ 4630716 w 7007806"/>
              <a:gd name="connsiteY28" fmla="*/ 58792 h 2048448"/>
              <a:gd name="connsiteX29" fmla="*/ 4630716 w 7007806"/>
              <a:gd name="connsiteY29" fmla="*/ 616681 h 2048448"/>
              <a:gd name="connsiteX30" fmla="*/ 5073388 w 7007806"/>
              <a:gd name="connsiteY30" fmla="*/ 255872 h 2048448"/>
              <a:gd name="connsiteX31" fmla="*/ 5073388 w 7007806"/>
              <a:gd name="connsiteY31" fmla="*/ 643969 h 2048448"/>
              <a:gd name="connsiteX32" fmla="*/ 5315948 w 7007806"/>
              <a:gd name="connsiteY32" fmla="*/ 643969 h 2048448"/>
              <a:gd name="connsiteX33" fmla="*/ 5315948 w 7007806"/>
              <a:gd name="connsiteY33" fmla="*/ 525721 h 2048448"/>
              <a:gd name="connsiteX34" fmla="*/ 5419036 w 7007806"/>
              <a:gd name="connsiteY34" fmla="*/ 525721 h 2048448"/>
              <a:gd name="connsiteX35" fmla="*/ 5419036 w 7007806"/>
              <a:gd name="connsiteY35" fmla="*/ 386248 h 2048448"/>
              <a:gd name="connsiteX36" fmla="*/ 5722237 w 7007806"/>
              <a:gd name="connsiteY36" fmla="*/ 386248 h 2048448"/>
              <a:gd name="connsiteX37" fmla="*/ 5722237 w 7007806"/>
              <a:gd name="connsiteY37" fmla="*/ 525721 h 2048448"/>
              <a:gd name="connsiteX38" fmla="*/ 5825325 w 7007806"/>
              <a:gd name="connsiteY38" fmla="*/ 525721 h 2048448"/>
              <a:gd name="connsiteX39" fmla="*/ 5825325 w 7007806"/>
              <a:gd name="connsiteY39" fmla="*/ 965361 h 2048448"/>
              <a:gd name="connsiteX40" fmla="*/ 6170974 w 7007806"/>
              <a:gd name="connsiteY40" fmla="*/ 965361 h 2048448"/>
              <a:gd name="connsiteX41" fmla="*/ 6170974 w 7007806"/>
              <a:gd name="connsiteY41" fmla="*/ 777377 h 2048448"/>
              <a:gd name="connsiteX42" fmla="*/ 6646998 w 7007806"/>
              <a:gd name="connsiteY42" fmla="*/ 777377 h 2048448"/>
              <a:gd name="connsiteX43" fmla="*/ 6646998 w 7007806"/>
              <a:gd name="connsiteY43" fmla="*/ 1374681 h 2048448"/>
              <a:gd name="connsiteX44" fmla="*/ 7007806 w 7007806"/>
              <a:gd name="connsiteY44" fmla="*/ 1374681 h 2048448"/>
              <a:gd name="connsiteX45" fmla="*/ 7007806 w 7007806"/>
              <a:gd name="connsiteY45" fmla="*/ 1677881 h 2048448"/>
              <a:gd name="connsiteX46" fmla="*/ 6995117 w 7007806"/>
              <a:gd name="connsiteY46" fmla="*/ 1677881 h 2048448"/>
              <a:gd name="connsiteX47" fmla="*/ 6995117 w 7007806"/>
              <a:gd name="connsiteY47" fmla="*/ 2048448 h 2048448"/>
              <a:gd name="connsiteX48" fmla="*/ 0 w 7007806"/>
              <a:gd name="connsiteY48" fmla="*/ 2048448 h 2048448"/>
              <a:gd name="connsiteX49" fmla="*/ 0 w 7007806"/>
              <a:gd name="connsiteY49" fmla="*/ 339268 h 2048448"/>
              <a:gd name="connsiteX50" fmla="*/ 136873 w 7007806"/>
              <a:gd name="connsiteY50" fmla="*/ 339268 h 2048448"/>
              <a:gd name="connsiteX51" fmla="*/ 136873 w 7007806"/>
              <a:gd name="connsiteY51" fmla="*/ 483901 h 2048448"/>
              <a:gd name="connsiteX52" fmla="*/ 237491 w 7007806"/>
              <a:gd name="connsiteY52"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7007806" h="2048448">
                <a:moveTo>
                  <a:pt x="237491" y="0"/>
                </a:moveTo>
                <a:lnTo>
                  <a:pt x="966532" y="0"/>
                </a:lnTo>
                <a:lnTo>
                  <a:pt x="966532" y="578198"/>
                </a:lnTo>
                <a:lnTo>
                  <a:pt x="1425492" y="606386"/>
                </a:lnTo>
                <a:lnTo>
                  <a:pt x="1677037" y="606386"/>
                </a:lnTo>
                <a:lnTo>
                  <a:pt x="1677037" y="483901"/>
                </a:lnTo>
                <a:lnTo>
                  <a:pt x="1686642" y="483901"/>
                </a:lnTo>
                <a:lnTo>
                  <a:pt x="1686642" y="225552"/>
                </a:lnTo>
                <a:lnTo>
                  <a:pt x="2059578" y="225552"/>
                </a:lnTo>
                <a:lnTo>
                  <a:pt x="2059578" y="339268"/>
                </a:lnTo>
                <a:lnTo>
                  <a:pt x="2098045" y="339268"/>
                </a:lnTo>
                <a:lnTo>
                  <a:pt x="2098045" y="483901"/>
                </a:lnTo>
                <a:lnTo>
                  <a:pt x="2204842" y="483901"/>
                </a:lnTo>
                <a:lnTo>
                  <a:pt x="2204842" y="643969"/>
                </a:lnTo>
                <a:lnTo>
                  <a:pt x="2602307" y="643969"/>
                </a:lnTo>
                <a:lnTo>
                  <a:pt x="2602307" y="744644"/>
                </a:lnTo>
                <a:lnTo>
                  <a:pt x="3055683" y="744644"/>
                </a:lnTo>
                <a:lnTo>
                  <a:pt x="3055683" y="777377"/>
                </a:lnTo>
                <a:lnTo>
                  <a:pt x="3075299" y="777377"/>
                </a:lnTo>
                <a:lnTo>
                  <a:pt x="3075299" y="965361"/>
                </a:lnTo>
                <a:lnTo>
                  <a:pt x="3423979" y="965361"/>
                </a:lnTo>
                <a:lnTo>
                  <a:pt x="3423979" y="525721"/>
                </a:lnTo>
                <a:lnTo>
                  <a:pt x="3527067" y="525721"/>
                </a:lnTo>
                <a:lnTo>
                  <a:pt x="3527067" y="386248"/>
                </a:lnTo>
                <a:lnTo>
                  <a:pt x="3830268" y="386248"/>
                </a:lnTo>
                <a:lnTo>
                  <a:pt x="3830268" y="525721"/>
                </a:lnTo>
                <a:lnTo>
                  <a:pt x="3927292" y="525721"/>
                </a:lnTo>
                <a:lnTo>
                  <a:pt x="3927292" y="58792"/>
                </a:lnTo>
                <a:lnTo>
                  <a:pt x="4630716" y="58792"/>
                </a:lnTo>
                <a:lnTo>
                  <a:pt x="4630716" y="616681"/>
                </a:lnTo>
                <a:lnTo>
                  <a:pt x="5073388" y="255872"/>
                </a:lnTo>
                <a:lnTo>
                  <a:pt x="5073388" y="643969"/>
                </a:lnTo>
                <a:lnTo>
                  <a:pt x="5315948" y="643969"/>
                </a:lnTo>
                <a:lnTo>
                  <a:pt x="5315948" y="525721"/>
                </a:lnTo>
                <a:lnTo>
                  <a:pt x="5419036" y="525721"/>
                </a:lnTo>
                <a:lnTo>
                  <a:pt x="5419036" y="386248"/>
                </a:lnTo>
                <a:lnTo>
                  <a:pt x="5722237" y="386248"/>
                </a:lnTo>
                <a:lnTo>
                  <a:pt x="5722237" y="525721"/>
                </a:lnTo>
                <a:lnTo>
                  <a:pt x="5825325" y="525721"/>
                </a:lnTo>
                <a:lnTo>
                  <a:pt x="5825325" y="965361"/>
                </a:lnTo>
                <a:lnTo>
                  <a:pt x="6170974" y="965361"/>
                </a:lnTo>
                <a:lnTo>
                  <a:pt x="6170974" y="777377"/>
                </a:lnTo>
                <a:lnTo>
                  <a:pt x="6646998" y="777377"/>
                </a:lnTo>
                <a:lnTo>
                  <a:pt x="6646998" y="1374681"/>
                </a:lnTo>
                <a:lnTo>
                  <a:pt x="7007806" y="1374681"/>
                </a:lnTo>
                <a:lnTo>
                  <a:pt x="7007806" y="1677881"/>
                </a:lnTo>
                <a:lnTo>
                  <a:pt x="6995117" y="1677881"/>
                </a:lnTo>
                <a:lnTo>
                  <a:pt x="6995117" y="2048448"/>
                </a:lnTo>
                <a:lnTo>
                  <a:pt x="0" y="2048448"/>
                </a:lnTo>
                <a:lnTo>
                  <a:pt x="0" y="339268"/>
                </a:lnTo>
                <a:lnTo>
                  <a:pt x="136873" y="339268"/>
                </a:lnTo>
                <a:lnTo>
                  <a:pt x="136873" y="483901"/>
                </a:lnTo>
                <a:lnTo>
                  <a:pt x="237491" y="483901"/>
                </a:lnTo>
                <a:close/>
              </a:path>
            </a:pathLst>
          </a:custGeom>
          <a:solidFill>
            <a:srgbClr val="409AE1">
              <a:alpha val="40000"/>
            </a:srgbClr>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9" name="Title 1"/>
          <p:cNvSpPr>
            <a:spLocks noGrp="1"/>
          </p:cNvSpPr>
          <p:nvPr>
            <p:ph type="title" hasCustomPrompt="1"/>
          </p:nvPr>
        </p:nvSpPr>
        <p:spPr bwMode="auto">
          <a:xfrm>
            <a:off x="274702" y="2119178"/>
            <a:ext cx="4937760" cy="1835285"/>
          </a:xfrm>
          <a:noFill/>
        </p:spPr>
        <p:txBody>
          <a:bodyPr lIns="146304" tIns="91440" rIns="146304" bIns="91440" anchor="t" anchorCtr="0"/>
          <a:lstStyle>
            <a:lvl1pPr>
              <a:defRPr sz="4800" spc="-100" baseline="0">
                <a:gradFill>
                  <a:gsLst>
                    <a:gs pos="74359">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937760" cy="731528"/>
          </a:xfrm>
        </p:spPr>
        <p:txBody>
          <a:bodyPr lIns="164592" tIns="109728" rIns="164592" bIns="109728">
            <a:noAutofit/>
          </a:bodyPr>
          <a:lstStyle>
            <a:lvl1pPr marL="0" indent="0">
              <a:spcBef>
                <a:spcPts val="0"/>
              </a:spcBef>
              <a:buNone/>
              <a:defRPr lang="en-US" sz="3200"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32742"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pic>
        <p:nvPicPr>
          <p:cNvPr id="142" name="MS logo gray - EMF"/>
          <p:cNvPicPr>
            <a:picLocks noChangeAspect="1"/>
          </p:cNvPicPr>
          <p:nvPr userDrawn="1"/>
        </p:nvPicPr>
        <p:blipFill>
          <a:blip r:embed="rId2"/>
          <a:stretch>
            <a:fillRect/>
          </a:stretch>
        </p:blipFill>
        <p:spPr bwMode="black">
          <a:xfrm>
            <a:off x="463116" y="479425"/>
            <a:ext cx="1451843" cy="310896"/>
          </a:xfrm>
          <a:prstGeom prst="rect">
            <a:avLst/>
          </a:prstGeom>
        </p:spPr>
      </p:pic>
      <p:grpSp>
        <p:nvGrpSpPr>
          <p:cNvPr id="143" name="Group 142"/>
          <p:cNvGrpSpPr>
            <a:grpSpLocks noChangeAspect="1"/>
          </p:cNvGrpSpPr>
          <p:nvPr userDrawn="1"/>
        </p:nvGrpSpPr>
        <p:grpSpPr bwMode="gray">
          <a:xfrm>
            <a:off x="7462446" y="3200401"/>
            <a:ext cx="4577461" cy="3539940"/>
            <a:chOff x="8496600" y="3495586"/>
            <a:chExt cx="3009906" cy="2327684"/>
          </a:xfrm>
        </p:grpSpPr>
        <p:sp>
          <p:nvSpPr>
            <p:cNvPr id="144"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0"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1"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3681652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5919933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2809030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618636637"/>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1383227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2979381609"/>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0109677"/>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90384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22771056"/>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81082"/>
            <a:ext cx="1483418" cy="310896"/>
          </a:xfrm>
          <a:prstGeom prst="rect">
            <a:avLst/>
          </a:prstGeom>
        </p:spPr>
      </p:pic>
    </p:spTree>
    <p:extLst>
      <p:ext uri="{BB962C8B-B14F-4D97-AF65-F5344CB8AC3E}">
        <p14:creationId xmlns:p14="http://schemas.microsoft.com/office/powerpoint/2010/main" val="39441102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16381127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105" name="Freeform: Shape 104"/>
          <p:cNvSpPr>
            <a:spLocks/>
          </p:cNvSpPr>
          <p:nvPr userDrawn="1"/>
        </p:nvSpPr>
        <p:spPr bwMode="gray">
          <a:xfrm>
            <a:off x="352" y="4251226"/>
            <a:ext cx="12436123" cy="2743300"/>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9" name="Title 1"/>
          <p:cNvSpPr>
            <a:spLocks noGrp="1"/>
          </p:cNvSpPr>
          <p:nvPr>
            <p:ph type="title" hasCustomPrompt="1"/>
          </p:nvPr>
        </p:nvSpPr>
        <p:spPr>
          <a:xfrm>
            <a:off x="274702" y="1211264"/>
            <a:ext cx="9143936" cy="1828800"/>
          </a:xfrm>
          <a:noFill/>
        </p:spPr>
        <p:txBody>
          <a:bodyPr lIns="146304" tIns="91440" rIns="146304" bIns="91440" anchor="b" anchorCtr="0"/>
          <a:lstStyle>
            <a:lvl1pPr>
              <a:defRPr sz="5400" spc="-100" baseline="0">
                <a:gradFill>
                  <a:gsLst>
                    <a:gs pos="62564">
                      <a:schemeClr val="tx1"/>
                    </a:gs>
                    <a:gs pos="55000">
                      <a:schemeClr val="tx1"/>
                    </a:gs>
                  </a:gsLst>
                  <a:lin ang="5400000" scaled="0"/>
                </a:gradFill>
              </a:defRPr>
            </a:lvl1pPr>
          </a:lstStyle>
          <a:p>
            <a:r>
              <a:rPr lang="en-US" dirty="0"/>
              <a:t>Event name</a:t>
            </a:r>
          </a:p>
        </p:txBody>
      </p:sp>
      <p:sp>
        <p:nvSpPr>
          <p:cNvPr id="5" name="Text Placeholder 4"/>
          <p:cNvSpPr>
            <a:spLocks noGrp="1"/>
          </p:cNvSpPr>
          <p:nvPr>
            <p:ph type="body" sz="quarter" idx="12" hasCustomPrompt="1"/>
          </p:nvPr>
        </p:nvSpPr>
        <p:spPr>
          <a:xfrm>
            <a:off x="274701" y="3040063"/>
            <a:ext cx="9143937" cy="730183"/>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Date</a:t>
            </a:r>
          </a:p>
        </p:txBody>
      </p:sp>
      <p:sp>
        <p:nvSpPr>
          <p:cNvPr id="3" name="Text Placeholder 2"/>
          <p:cNvSpPr>
            <a:spLocks noGrp="1"/>
          </p:cNvSpPr>
          <p:nvPr>
            <p:ph type="body" sz="quarter" idx="13" hasCustomPrompt="1"/>
          </p:nvPr>
        </p:nvSpPr>
        <p:spPr>
          <a:xfrm>
            <a:off x="274639" y="3770246"/>
            <a:ext cx="9144000" cy="461665"/>
          </a:xfrm>
        </p:spPr>
        <p:txBody>
          <a:bodyPr/>
          <a:lstStyle>
            <a:lvl1pPr marL="0" indent="0">
              <a:buNone/>
              <a:defRPr lang="en-US" sz="2000"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dirty="0"/>
              <a:t>Optional (City, State or venue)</a:t>
            </a:r>
          </a:p>
        </p:txBody>
      </p:sp>
      <p:pic>
        <p:nvPicPr>
          <p:cNvPr id="141" name="Picture 140"/>
          <p:cNvPicPr>
            <a:picLocks noChangeAspect="1"/>
          </p:cNvPicPr>
          <p:nvPr userDrawn="1"/>
        </p:nvPicPr>
        <p:blipFill>
          <a:blip r:embed="rId2"/>
          <a:stretch>
            <a:fillRect/>
          </a:stretch>
        </p:blipFill>
        <p:spPr bwMode="black">
          <a:xfrm>
            <a:off x="457200" y="481082"/>
            <a:ext cx="1483418" cy="310896"/>
          </a:xfrm>
          <a:prstGeom prst="rect">
            <a:avLst/>
          </a:prstGeom>
        </p:spPr>
      </p:pic>
      <p:grpSp>
        <p:nvGrpSpPr>
          <p:cNvPr id="142" name="Group 141"/>
          <p:cNvGrpSpPr>
            <a:grpSpLocks noChangeAspect="1"/>
          </p:cNvGrpSpPr>
          <p:nvPr userDrawn="1"/>
        </p:nvGrpSpPr>
        <p:grpSpPr bwMode="gray">
          <a:xfrm>
            <a:off x="7462446" y="3200401"/>
            <a:ext cx="4577461" cy="3539940"/>
            <a:chOff x="8496600" y="3495586"/>
            <a:chExt cx="3009906" cy="2327684"/>
          </a:xfrm>
        </p:grpSpPr>
        <p:sp>
          <p:nvSpPr>
            <p:cNvPr id="143"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0"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0939315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104" name="Freeform: Shape 103"/>
          <p:cNvSpPr>
            <a:spLocks/>
          </p:cNvSpPr>
          <p:nvPr userDrawn="1"/>
        </p:nvSpPr>
        <p:spPr bwMode="gray">
          <a:xfrm>
            <a:off x="352" y="4251226"/>
            <a:ext cx="12436123" cy="2743300"/>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140" name="Picture 139"/>
          <p:cNvPicPr>
            <a:picLocks noChangeAspect="1"/>
          </p:cNvPicPr>
          <p:nvPr userDrawn="1"/>
        </p:nvPicPr>
        <p:blipFill>
          <a:blip r:embed="rId2"/>
          <a:stretch>
            <a:fillRect/>
          </a:stretch>
        </p:blipFill>
        <p:spPr bwMode="black">
          <a:xfrm>
            <a:off x="457200" y="481082"/>
            <a:ext cx="1483418" cy="310896"/>
          </a:xfrm>
          <a:prstGeom prst="rect">
            <a:avLst/>
          </a:prstGeom>
        </p:spPr>
      </p:pic>
      <p:grpSp>
        <p:nvGrpSpPr>
          <p:cNvPr id="141" name="Group 140"/>
          <p:cNvGrpSpPr>
            <a:grpSpLocks noChangeAspect="1"/>
          </p:cNvGrpSpPr>
          <p:nvPr userDrawn="1"/>
        </p:nvGrpSpPr>
        <p:grpSpPr bwMode="gray">
          <a:xfrm>
            <a:off x="7462446" y="3200399"/>
            <a:ext cx="4577461" cy="3539944"/>
            <a:chOff x="8496600" y="3495584"/>
            <a:chExt cx="3009906" cy="2327686"/>
          </a:xfrm>
        </p:grpSpPr>
        <p:sp>
          <p:nvSpPr>
            <p:cNvPr id="142"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Freeform 10"/>
            <p:cNvSpPr>
              <a:spLocks/>
            </p:cNvSpPr>
            <p:nvPr/>
          </p:nvSpPr>
          <p:spPr bwMode="gray">
            <a:xfrm>
              <a:off x="10804831" y="3495584"/>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40986479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8" name="Rectangle 7"/>
          <p:cNvSpPr/>
          <p:nvPr userDrawn="1"/>
        </p:nvSpPr>
        <p:spPr bwMode="gray">
          <a:xfrm>
            <a:off x="5441950" y="0"/>
            <a:ext cx="6994525"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5" name="Freeform: Shape 104"/>
          <p:cNvSpPr>
            <a:spLocks/>
          </p:cNvSpPr>
          <p:nvPr userDrawn="1"/>
        </p:nvSpPr>
        <p:spPr bwMode="gray">
          <a:xfrm>
            <a:off x="5441950" y="4251325"/>
            <a:ext cx="6994525" cy="2743200"/>
          </a:xfrm>
          <a:custGeom>
            <a:avLst/>
            <a:gdLst>
              <a:gd name="connsiteX0" fmla="*/ 237491 w 7007806"/>
              <a:gd name="connsiteY0" fmla="*/ 0 h 2048448"/>
              <a:gd name="connsiteX1" fmla="*/ 966532 w 7007806"/>
              <a:gd name="connsiteY1" fmla="*/ 0 h 2048448"/>
              <a:gd name="connsiteX2" fmla="*/ 966532 w 7007806"/>
              <a:gd name="connsiteY2" fmla="*/ 578198 h 2048448"/>
              <a:gd name="connsiteX3" fmla="*/ 1425492 w 7007806"/>
              <a:gd name="connsiteY3" fmla="*/ 606386 h 2048448"/>
              <a:gd name="connsiteX4" fmla="*/ 1677037 w 7007806"/>
              <a:gd name="connsiteY4" fmla="*/ 606386 h 2048448"/>
              <a:gd name="connsiteX5" fmla="*/ 1677037 w 7007806"/>
              <a:gd name="connsiteY5" fmla="*/ 483901 h 2048448"/>
              <a:gd name="connsiteX6" fmla="*/ 1686642 w 7007806"/>
              <a:gd name="connsiteY6" fmla="*/ 483901 h 2048448"/>
              <a:gd name="connsiteX7" fmla="*/ 1686642 w 7007806"/>
              <a:gd name="connsiteY7" fmla="*/ 225552 h 2048448"/>
              <a:gd name="connsiteX8" fmla="*/ 2059578 w 7007806"/>
              <a:gd name="connsiteY8" fmla="*/ 225552 h 2048448"/>
              <a:gd name="connsiteX9" fmla="*/ 2059578 w 7007806"/>
              <a:gd name="connsiteY9" fmla="*/ 339268 h 2048448"/>
              <a:gd name="connsiteX10" fmla="*/ 2098045 w 7007806"/>
              <a:gd name="connsiteY10" fmla="*/ 339268 h 2048448"/>
              <a:gd name="connsiteX11" fmla="*/ 2098045 w 7007806"/>
              <a:gd name="connsiteY11" fmla="*/ 483901 h 2048448"/>
              <a:gd name="connsiteX12" fmla="*/ 2204842 w 7007806"/>
              <a:gd name="connsiteY12" fmla="*/ 483901 h 2048448"/>
              <a:gd name="connsiteX13" fmla="*/ 2204842 w 7007806"/>
              <a:gd name="connsiteY13" fmla="*/ 643969 h 2048448"/>
              <a:gd name="connsiteX14" fmla="*/ 2602307 w 7007806"/>
              <a:gd name="connsiteY14" fmla="*/ 643969 h 2048448"/>
              <a:gd name="connsiteX15" fmla="*/ 2602307 w 7007806"/>
              <a:gd name="connsiteY15" fmla="*/ 744644 h 2048448"/>
              <a:gd name="connsiteX16" fmla="*/ 3055683 w 7007806"/>
              <a:gd name="connsiteY16" fmla="*/ 744644 h 2048448"/>
              <a:gd name="connsiteX17" fmla="*/ 3055683 w 7007806"/>
              <a:gd name="connsiteY17" fmla="*/ 777377 h 2048448"/>
              <a:gd name="connsiteX18" fmla="*/ 3075299 w 7007806"/>
              <a:gd name="connsiteY18" fmla="*/ 777377 h 2048448"/>
              <a:gd name="connsiteX19" fmla="*/ 3075299 w 7007806"/>
              <a:gd name="connsiteY19" fmla="*/ 965361 h 2048448"/>
              <a:gd name="connsiteX20" fmla="*/ 3423979 w 7007806"/>
              <a:gd name="connsiteY20" fmla="*/ 965361 h 2048448"/>
              <a:gd name="connsiteX21" fmla="*/ 3423979 w 7007806"/>
              <a:gd name="connsiteY21" fmla="*/ 525721 h 2048448"/>
              <a:gd name="connsiteX22" fmla="*/ 3527067 w 7007806"/>
              <a:gd name="connsiteY22" fmla="*/ 525721 h 2048448"/>
              <a:gd name="connsiteX23" fmla="*/ 3527067 w 7007806"/>
              <a:gd name="connsiteY23" fmla="*/ 386248 h 2048448"/>
              <a:gd name="connsiteX24" fmla="*/ 3830268 w 7007806"/>
              <a:gd name="connsiteY24" fmla="*/ 386248 h 2048448"/>
              <a:gd name="connsiteX25" fmla="*/ 3830268 w 7007806"/>
              <a:gd name="connsiteY25" fmla="*/ 525721 h 2048448"/>
              <a:gd name="connsiteX26" fmla="*/ 3927292 w 7007806"/>
              <a:gd name="connsiteY26" fmla="*/ 525721 h 2048448"/>
              <a:gd name="connsiteX27" fmla="*/ 3927292 w 7007806"/>
              <a:gd name="connsiteY27" fmla="*/ 58792 h 2048448"/>
              <a:gd name="connsiteX28" fmla="*/ 4630716 w 7007806"/>
              <a:gd name="connsiteY28" fmla="*/ 58792 h 2048448"/>
              <a:gd name="connsiteX29" fmla="*/ 4630716 w 7007806"/>
              <a:gd name="connsiteY29" fmla="*/ 616681 h 2048448"/>
              <a:gd name="connsiteX30" fmla="*/ 5073388 w 7007806"/>
              <a:gd name="connsiteY30" fmla="*/ 255872 h 2048448"/>
              <a:gd name="connsiteX31" fmla="*/ 5073388 w 7007806"/>
              <a:gd name="connsiteY31" fmla="*/ 643969 h 2048448"/>
              <a:gd name="connsiteX32" fmla="*/ 5315948 w 7007806"/>
              <a:gd name="connsiteY32" fmla="*/ 643969 h 2048448"/>
              <a:gd name="connsiteX33" fmla="*/ 5315948 w 7007806"/>
              <a:gd name="connsiteY33" fmla="*/ 525721 h 2048448"/>
              <a:gd name="connsiteX34" fmla="*/ 5419036 w 7007806"/>
              <a:gd name="connsiteY34" fmla="*/ 525721 h 2048448"/>
              <a:gd name="connsiteX35" fmla="*/ 5419036 w 7007806"/>
              <a:gd name="connsiteY35" fmla="*/ 386248 h 2048448"/>
              <a:gd name="connsiteX36" fmla="*/ 5722237 w 7007806"/>
              <a:gd name="connsiteY36" fmla="*/ 386248 h 2048448"/>
              <a:gd name="connsiteX37" fmla="*/ 5722237 w 7007806"/>
              <a:gd name="connsiteY37" fmla="*/ 525721 h 2048448"/>
              <a:gd name="connsiteX38" fmla="*/ 5825325 w 7007806"/>
              <a:gd name="connsiteY38" fmla="*/ 525721 h 2048448"/>
              <a:gd name="connsiteX39" fmla="*/ 5825325 w 7007806"/>
              <a:gd name="connsiteY39" fmla="*/ 965361 h 2048448"/>
              <a:gd name="connsiteX40" fmla="*/ 6170974 w 7007806"/>
              <a:gd name="connsiteY40" fmla="*/ 965361 h 2048448"/>
              <a:gd name="connsiteX41" fmla="*/ 6170974 w 7007806"/>
              <a:gd name="connsiteY41" fmla="*/ 777377 h 2048448"/>
              <a:gd name="connsiteX42" fmla="*/ 6646998 w 7007806"/>
              <a:gd name="connsiteY42" fmla="*/ 777377 h 2048448"/>
              <a:gd name="connsiteX43" fmla="*/ 6646998 w 7007806"/>
              <a:gd name="connsiteY43" fmla="*/ 1374681 h 2048448"/>
              <a:gd name="connsiteX44" fmla="*/ 7007806 w 7007806"/>
              <a:gd name="connsiteY44" fmla="*/ 1374681 h 2048448"/>
              <a:gd name="connsiteX45" fmla="*/ 7007806 w 7007806"/>
              <a:gd name="connsiteY45" fmla="*/ 1677881 h 2048448"/>
              <a:gd name="connsiteX46" fmla="*/ 6995117 w 7007806"/>
              <a:gd name="connsiteY46" fmla="*/ 1677881 h 2048448"/>
              <a:gd name="connsiteX47" fmla="*/ 6995117 w 7007806"/>
              <a:gd name="connsiteY47" fmla="*/ 2048448 h 2048448"/>
              <a:gd name="connsiteX48" fmla="*/ 0 w 7007806"/>
              <a:gd name="connsiteY48" fmla="*/ 2048448 h 2048448"/>
              <a:gd name="connsiteX49" fmla="*/ 0 w 7007806"/>
              <a:gd name="connsiteY49" fmla="*/ 339268 h 2048448"/>
              <a:gd name="connsiteX50" fmla="*/ 136873 w 7007806"/>
              <a:gd name="connsiteY50" fmla="*/ 339268 h 2048448"/>
              <a:gd name="connsiteX51" fmla="*/ 136873 w 7007806"/>
              <a:gd name="connsiteY51" fmla="*/ 483901 h 2048448"/>
              <a:gd name="connsiteX52" fmla="*/ 237491 w 7007806"/>
              <a:gd name="connsiteY52"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7007806" h="2048448">
                <a:moveTo>
                  <a:pt x="237491" y="0"/>
                </a:moveTo>
                <a:lnTo>
                  <a:pt x="966532" y="0"/>
                </a:lnTo>
                <a:lnTo>
                  <a:pt x="966532" y="578198"/>
                </a:lnTo>
                <a:lnTo>
                  <a:pt x="1425492" y="606386"/>
                </a:lnTo>
                <a:lnTo>
                  <a:pt x="1677037" y="606386"/>
                </a:lnTo>
                <a:lnTo>
                  <a:pt x="1677037" y="483901"/>
                </a:lnTo>
                <a:lnTo>
                  <a:pt x="1686642" y="483901"/>
                </a:lnTo>
                <a:lnTo>
                  <a:pt x="1686642" y="225552"/>
                </a:lnTo>
                <a:lnTo>
                  <a:pt x="2059578" y="225552"/>
                </a:lnTo>
                <a:lnTo>
                  <a:pt x="2059578" y="339268"/>
                </a:lnTo>
                <a:lnTo>
                  <a:pt x="2098045" y="339268"/>
                </a:lnTo>
                <a:lnTo>
                  <a:pt x="2098045" y="483901"/>
                </a:lnTo>
                <a:lnTo>
                  <a:pt x="2204842" y="483901"/>
                </a:lnTo>
                <a:lnTo>
                  <a:pt x="2204842" y="643969"/>
                </a:lnTo>
                <a:lnTo>
                  <a:pt x="2602307" y="643969"/>
                </a:lnTo>
                <a:lnTo>
                  <a:pt x="2602307" y="744644"/>
                </a:lnTo>
                <a:lnTo>
                  <a:pt x="3055683" y="744644"/>
                </a:lnTo>
                <a:lnTo>
                  <a:pt x="3055683" y="777377"/>
                </a:lnTo>
                <a:lnTo>
                  <a:pt x="3075299" y="777377"/>
                </a:lnTo>
                <a:lnTo>
                  <a:pt x="3075299" y="965361"/>
                </a:lnTo>
                <a:lnTo>
                  <a:pt x="3423979" y="965361"/>
                </a:lnTo>
                <a:lnTo>
                  <a:pt x="3423979" y="525721"/>
                </a:lnTo>
                <a:lnTo>
                  <a:pt x="3527067" y="525721"/>
                </a:lnTo>
                <a:lnTo>
                  <a:pt x="3527067" y="386248"/>
                </a:lnTo>
                <a:lnTo>
                  <a:pt x="3830268" y="386248"/>
                </a:lnTo>
                <a:lnTo>
                  <a:pt x="3830268" y="525721"/>
                </a:lnTo>
                <a:lnTo>
                  <a:pt x="3927292" y="525721"/>
                </a:lnTo>
                <a:lnTo>
                  <a:pt x="3927292" y="58792"/>
                </a:lnTo>
                <a:lnTo>
                  <a:pt x="4630716" y="58792"/>
                </a:lnTo>
                <a:lnTo>
                  <a:pt x="4630716" y="616681"/>
                </a:lnTo>
                <a:lnTo>
                  <a:pt x="5073388" y="255872"/>
                </a:lnTo>
                <a:lnTo>
                  <a:pt x="5073388" y="643969"/>
                </a:lnTo>
                <a:lnTo>
                  <a:pt x="5315948" y="643969"/>
                </a:lnTo>
                <a:lnTo>
                  <a:pt x="5315948" y="525721"/>
                </a:lnTo>
                <a:lnTo>
                  <a:pt x="5419036" y="525721"/>
                </a:lnTo>
                <a:lnTo>
                  <a:pt x="5419036" y="386248"/>
                </a:lnTo>
                <a:lnTo>
                  <a:pt x="5722237" y="386248"/>
                </a:lnTo>
                <a:lnTo>
                  <a:pt x="5722237" y="525721"/>
                </a:lnTo>
                <a:lnTo>
                  <a:pt x="5825325" y="525721"/>
                </a:lnTo>
                <a:lnTo>
                  <a:pt x="5825325" y="965361"/>
                </a:lnTo>
                <a:lnTo>
                  <a:pt x="6170974" y="965361"/>
                </a:lnTo>
                <a:lnTo>
                  <a:pt x="6170974" y="777377"/>
                </a:lnTo>
                <a:lnTo>
                  <a:pt x="6646998" y="777377"/>
                </a:lnTo>
                <a:lnTo>
                  <a:pt x="6646998" y="1374681"/>
                </a:lnTo>
                <a:lnTo>
                  <a:pt x="7007806" y="1374681"/>
                </a:lnTo>
                <a:lnTo>
                  <a:pt x="7007806" y="1677881"/>
                </a:lnTo>
                <a:lnTo>
                  <a:pt x="6995117" y="1677881"/>
                </a:lnTo>
                <a:lnTo>
                  <a:pt x="6995117" y="2048448"/>
                </a:lnTo>
                <a:lnTo>
                  <a:pt x="0" y="2048448"/>
                </a:lnTo>
                <a:lnTo>
                  <a:pt x="0" y="339268"/>
                </a:lnTo>
                <a:lnTo>
                  <a:pt x="136873" y="339268"/>
                </a:lnTo>
                <a:lnTo>
                  <a:pt x="136873" y="483901"/>
                </a:lnTo>
                <a:lnTo>
                  <a:pt x="237491" y="483901"/>
                </a:lnTo>
                <a:close/>
              </a:path>
            </a:pathLst>
          </a:custGeom>
          <a:solidFill>
            <a:srgbClr val="409AE1">
              <a:alpha val="40000"/>
            </a:srgbClr>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9" name="Title 1"/>
          <p:cNvSpPr>
            <a:spLocks noGrp="1"/>
          </p:cNvSpPr>
          <p:nvPr>
            <p:ph type="title" hasCustomPrompt="1"/>
          </p:nvPr>
        </p:nvSpPr>
        <p:spPr bwMode="auto">
          <a:xfrm>
            <a:off x="274702" y="2119178"/>
            <a:ext cx="4937760" cy="1835285"/>
          </a:xfrm>
          <a:noFill/>
        </p:spPr>
        <p:txBody>
          <a:bodyPr lIns="146304" tIns="91440" rIns="146304" bIns="91440" anchor="t" anchorCtr="0"/>
          <a:lstStyle>
            <a:lvl1pPr>
              <a:defRPr sz="4800" spc="-100" baseline="0">
                <a:gradFill>
                  <a:gsLst>
                    <a:gs pos="74359">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937760" cy="731528"/>
          </a:xfrm>
        </p:spPr>
        <p:txBody>
          <a:bodyPr lIns="164592" tIns="109728" rIns="164592" bIns="109728">
            <a:noAutofit/>
          </a:bodyPr>
          <a:lstStyle>
            <a:lvl1pPr marL="0" indent="0">
              <a:spcBef>
                <a:spcPts val="0"/>
              </a:spcBef>
              <a:buNone/>
              <a:defRPr lang="en-US" sz="3200"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32742"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pic>
        <p:nvPicPr>
          <p:cNvPr id="142" name="MS logo gray - EMF"/>
          <p:cNvPicPr>
            <a:picLocks noChangeAspect="1"/>
          </p:cNvPicPr>
          <p:nvPr userDrawn="1"/>
        </p:nvPicPr>
        <p:blipFill>
          <a:blip r:embed="rId2"/>
          <a:stretch>
            <a:fillRect/>
          </a:stretch>
        </p:blipFill>
        <p:spPr bwMode="black">
          <a:xfrm>
            <a:off x="463116" y="479425"/>
            <a:ext cx="1451843" cy="310896"/>
          </a:xfrm>
          <a:prstGeom prst="rect">
            <a:avLst/>
          </a:prstGeom>
        </p:spPr>
      </p:pic>
      <p:grpSp>
        <p:nvGrpSpPr>
          <p:cNvPr id="143" name="Group 142"/>
          <p:cNvGrpSpPr>
            <a:grpSpLocks noChangeAspect="1"/>
          </p:cNvGrpSpPr>
          <p:nvPr userDrawn="1"/>
        </p:nvGrpSpPr>
        <p:grpSpPr bwMode="gray">
          <a:xfrm>
            <a:off x="7462446" y="3200401"/>
            <a:ext cx="4577461" cy="3539940"/>
            <a:chOff x="8496600" y="3495586"/>
            <a:chExt cx="3009906" cy="2327684"/>
          </a:xfrm>
        </p:grpSpPr>
        <p:sp>
          <p:nvSpPr>
            <p:cNvPr id="144"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0"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1"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3956632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17570247"/>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sz="quarter" idx="10"/>
          </p:nvPr>
        </p:nvSpPr>
        <p:spPr>
          <a:xfrm>
            <a:off x="274702" y="1211287"/>
            <a:ext cx="11888787" cy="548481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12321570"/>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dirty="0"/>
              <a:t>Click to edit Master text styles</a:t>
            </a:r>
          </a:p>
          <a:p>
            <a:pPr marL="712788" marR="0" lvl="1" indent="-457200" algn="l" defTabSz="932742" rtl="0" eaLnBrk="1" fontAlgn="auto" latinLnBrk="0" hangingPunct="1">
              <a:lnSpc>
                <a:spcPct val="90000"/>
              </a:lnSpc>
              <a:spcBef>
                <a:spcPct val="20000"/>
              </a:spcBef>
              <a:spcAft>
                <a:spcPts val="0"/>
              </a:spcAft>
              <a:buClrTx/>
              <a:buSzPct val="90000"/>
              <a:tabLst/>
            </a:pPr>
            <a:r>
              <a:rPr lang="en-US" dirty="0"/>
              <a:t>Second level</a:t>
            </a:r>
          </a:p>
          <a:p>
            <a:pPr marL="908050" marR="0" lvl="2" indent="-457200" algn="l" defTabSz="932742" rtl="0" eaLnBrk="1" fontAlgn="auto" latinLnBrk="0" hangingPunct="1">
              <a:lnSpc>
                <a:spcPct val="90000"/>
              </a:lnSpc>
              <a:spcBef>
                <a:spcPct val="20000"/>
              </a:spcBef>
              <a:spcAft>
                <a:spcPts val="0"/>
              </a:spcAft>
              <a:buClrTx/>
              <a:buSzPct val="90000"/>
              <a:tabLst/>
            </a:pPr>
            <a:r>
              <a:rPr lang="en-US" dirty="0"/>
              <a:t>Third level</a:t>
            </a:r>
          </a:p>
          <a:p>
            <a:pPr marL="1109662" marR="0" lvl="3" indent="-457200" algn="l" defTabSz="932742" rtl="0" eaLnBrk="1" fontAlgn="auto" latinLnBrk="0" hangingPunct="1">
              <a:lnSpc>
                <a:spcPct val="90000"/>
              </a:lnSpc>
              <a:spcBef>
                <a:spcPct val="20000"/>
              </a:spcBef>
              <a:spcAft>
                <a:spcPts val="0"/>
              </a:spcAft>
              <a:buClrTx/>
              <a:buSzPct val="90000"/>
              <a:tabLst/>
            </a:pPr>
            <a:r>
              <a:rPr lang="en-US" dirty="0"/>
              <a:t>Fourth level</a:t>
            </a:r>
          </a:p>
          <a:p>
            <a:pPr marL="1311275" marR="0" lvl="4" indent="-457200" algn="l" defTabSz="932742" rtl="0" eaLnBrk="1" fontAlgn="auto" latinLnBrk="0" hangingPunct="1">
              <a:lnSpc>
                <a:spcPct val="90000"/>
              </a:lnSpc>
              <a:spcBef>
                <a:spcPct val="20000"/>
              </a:spcBef>
              <a:spcAft>
                <a:spcPts val="0"/>
              </a:spcAft>
              <a:buClrTx/>
              <a:buSzPct val="90000"/>
              <a:tabLst/>
            </a:pPr>
            <a:r>
              <a:rPr lang="en-US" dirty="0"/>
              <a:t>Fifth level</a:t>
            </a:r>
          </a:p>
        </p:txBody>
      </p:sp>
    </p:spTree>
    <p:extLst>
      <p:ext uri="{BB962C8B-B14F-4D97-AF65-F5344CB8AC3E}">
        <p14:creationId xmlns:p14="http://schemas.microsoft.com/office/powerpoint/2010/main" val="1954530601"/>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dirty="0"/>
              <a:t>Click to edit Master text styles</a:t>
            </a:r>
          </a:p>
          <a:p>
            <a:pPr marL="427038" marR="0" lvl="1" indent="-17145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Second level</a:t>
            </a:r>
          </a:p>
          <a:p>
            <a:pPr marL="639763" marR="0" lvl="2" indent="-188913"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Third level</a:t>
            </a:r>
          </a:p>
          <a:p>
            <a:pPr marL="828675" marR="0" lvl="3" indent="-176213"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Fourth level</a:t>
            </a:r>
          </a:p>
          <a:p>
            <a:pPr marL="1023938" marR="0" lvl="4" indent="-169863"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Fifth level</a:t>
            </a:r>
          </a:p>
        </p:txBody>
      </p:sp>
    </p:spTree>
    <p:extLst>
      <p:ext uri="{BB962C8B-B14F-4D97-AF65-F5344CB8AC3E}">
        <p14:creationId xmlns:p14="http://schemas.microsoft.com/office/powerpoint/2010/main" val="679650135"/>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681027781"/>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7962452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4050760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03268474"/>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574406291"/>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074542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2667155633"/>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56420015"/>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20585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61737675"/>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81082"/>
            <a:ext cx="1483418" cy="310896"/>
          </a:xfrm>
          <a:prstGeom prst="rect">
            <a:avLst/>
          </a:prstGeom>
        </p:spPr>
      </p:pic>
    </p:spTree>
    <p:extLst>
      <p:ext uri="{BB962C8B-B14F-4D97-AF65-F5344CB8AC3E}">
        <p14:creationId xmlns:p14="http://schemas.microsoft.com/office/powerpoint/2010/main" val="40876120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1477246813"/>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a:t>Edit Master text styles</a:t>
            </a:r>
          </a:p>
          <a:p>
            <a:pPr marL="514350" marR="0" lvl="1" indent="-514350" algn="l" defTabSz="932742" rtl="0" eaLnBrk="1" fontAlgn="auto" latinLnBrk="0" hangingPunct="1">
              <a:lnSpc>
                <a:spcPct val="90000"/>
              </a:lnSpc>
              <a:spcBef>
                <a:spcPts val="1224"/>
              </a:spcBef>
              <a:spcAft>
                <a:spcPts val="0"/>
              </a:spcAft>
              <a:buClr>
                <a:schemeClr val="tx1"/>
              </a:buClr>
              <a:buSzPct val="90000"/>
              <a:tabLst/>
            </a:pPr>
            <a:r>
              <a:rPr lang="en-US"/>
              <a:t>Second level</a:t>
            </a:r>
          </a:p>
          <a:p>
            <a:pPr marL="514350" marR="0" lvl="2" indent="-514350" algn="l" defTabSz="932742" rtl="0" eaLnBrk="1" fontAlgn="auto" latinLnBrk="0" hangingPunct="1">
              <a:lnSpc>
                <a:spcPct val="90000"/>
              </a:lnSpc>
              <a:spcBef>
                <a:spcPts val="1224"/>
              </a:spcBef>
              <a:spcAft>
                <a:spcPts val="0"/>
              </a:spcAft>
              <a:buClr>
                <a:schemeClr val="tx1"/>
              </a:buClr>
              <a:buSzPct val="90000"/>
              <a:tabLst/>
            </a:pPr>
            <a:r>
              <a:rPr lang="en-US"/>
              <a:t>Third level</a:t>
            </a:r>
          </a:p>
          <a:p>
            <a:pPr marL="514350" marR="0" lvl="3" indent="-514350" algn="l" defTabSz="932742" rtl="0" eaLnBrk="1" fontAlgn="auto" latinLnBrk="0" hangingPunct="1">
              <a:lnSpc>
                <a:spcPct val="90000"/>
              </a:lnSpc>
              <a:spcBef>
                <a:spcPts val="1224"/>
              </a:spcBef>
              <a:spcAft>
                <a:spcPts val="0"/>
              </a:spcAft>
              <a:buClr>
                <a:schemeClr val="tx1"/>
              </a:buClr>
              <a:buSzPct val="90000"/>
              <a:tabLst/>
            </a:pPr>
            <a:r>
              <a:rPr lang="en-US"/>
              <a:t>Fourth level</a:t>
            </a:r>
          </a:p>
          <a:p>
            <a:pPr marL="514350" marR="0" lvl="4" indent="-514350" algn="l" defTabSz="932742" rtl="0" eaLnBrk="1" fontAlgn="auto" latinLnBrk="0" hangingPunct="1">
              <a:lnSpc>
                <a:spcPct val="90000"/>
              </a:lnSpc>
              <a:spcBef>
                <a:spcPts val="1224"/>
              </a:spcBef>
              <a:spcAft>
                <a:spcPts val="0"/>
              </a:spcAft>
              <a:buClr>
                <a:schemeClr val="tx1"/>
              </a:buClr>
              <a:buSzPct val="90000"/>
              <a:tabLst/>
            </a:pPr>
            <a:r>
              <a:rPr lang="en-US"/>
              <a:t>Fifth level</a:t>
            </a:r>
            <a:endParaRPr lang="en-US" dirty="0"/>
          </a:p>
        </p:txBody>
      </p:sp>
    </p:spTree>
    <p:extLst>
      <p:ext uri="{BB962C8B-B14F-4D97-AF65-F5344CB8AC3E}">
        <p14:creationId xmlns:p14="http://schemas.microsoft.com/office/powerpoint/2010/main" val="2192018982"/>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775" marR="0" lvl="1"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75" marR="0" lvl="2"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75" marR="0" lvl="3"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75" marR="0" lvl="4"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ext uri="{BB962C8B-B14F-4D97-AF65-F5344CB8AC3E}">
        <p14:creationId xmlns:p14="http://schemas.microsoft.com/office/powerpoint/2010/main" val="4179946700"/>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189335521"/>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1.e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slideLayout" Target="../slideLayouts/slideLayout34.xml"/><Relationship Id="rId18" Type="http://schemas.openxmlformats.org/officeDocument/2006/relationships/slideLayout" Target="../slideLayouts/slideLayout39.xml"/><Relationship Id="rId3" Type="http://schemas.openxmlformats.org/officeDocument/2006/relationships/slideLayout" Target="../slideLayouts/slideLayout24.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17" Type="http://schemas.openxmlformats.org/officeDocument/2006/relationships/slideLayout" Target="../slideLayouts/slideLayout38.xml"/><Relationship Id="rId2" Type="http://schemas.openxmlformats.org/officeDocument/2006/relationships/slideLayout" Target="../slideLayouts/slideLayout23.xml"/><Relationship Id="rId16" Type="http://schemas.openxmlformats.org/officeDocument/2006/relationships/slideLayout" Target="../slideLayouts/slideLayout37.xml"/><Relationship Id="rId20" Type="http://schemas.openxmlformats.org/officeDocument/2006/relationships/image" Target="../media/image1.emf"/><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5" Type="http://schemas.openxmlformats.org/officeDocument/2006/relationships/slideLayout" Target="../slideLayouts/slideLayout36.xml"/><Relationship Id="rId10" Type="http://schemas.openxmlformats.org/officeDocument/2006/relationships/slideLayout" Target="../slideLayouts/slideLayout31.xml"/><Relationship Id="rId19" Type="http://schemas.openxmlformats.org/officeDocument/2006/relationships/theme" Target="../theme/theme2.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slideLayout" Target="../slideLayouts/slideLayout3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7.xml"/><Relationship Id="rId13" Type="http://schemas.openxmlformats.org/officeDocument/2006/relationships/slideLayout" Target="../slideLayouts/slideLayout52.xml"/><Relationship Id="rId18" Type="http://schemas.openxmlformats.org/officeDocument/2006/relationships/slideLayout" Target="../slideLayouts/slideLayout57.xml"/><Relationship Id="rId3" Type="http://schemas.openxmlformats.org/officeDocument/2006/relationships/slideLayout" Target="../slideLayouts/slideLayout42.xml"/><Relationship Id="rId7" Type="http://schemas.openxmlformats.org/officeDocument/2006/relationships/slideLayout" Target="../slideLayouts/slideLayout46.xml"/><Relationship Id="rId12" Type="http://schemas.openxmlformats.org/officeDocument/2006/relationships/slideLayout" Target="../slideLayouts/slideLayout51.xml"/><Relationship Id="rId17" Type="http://schemas.openxmlformats.org/officeDocument/2006/relationships/slideLayout" Target="../slideLayouts/slideLayout56.xml"/><Relationship Id="rId2" Type="http://schemas.openxmlformats.org/officeDocument/2006/relationships/slideLayout" Target="../slideLayouts/slideLayout41.xml"/><Relationship Id="rId16" Type="http://schemas.openxmlformats.org/officeDocument/2006/relationships/slideLayout" Target="../slideLayouts/slideLayout55.xml"/><Relationship Id="rId20" Type="http://schemas.openxmlformats.org/officeDocument/2006/relationships/image" Target="../media/image1.emf"/><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5" Type="http://schemas.openxmlformats.org/officeDocument/2006/relationships/slideLayout" Target="../slideLayouts/slideLayout44.xml"/><Relationship Id="rId15" Type="http://schemas.openxmlformats.org/officeDocument/2006/relationships/slideLayout" Target="../slideLayouts/slideLayout54.xml"/><Relationship Id="rId10" Type="http://schemas.openxmlformats.org/officeDocument/2006/relationships/slideLayout" Target="../slideLayouts/slideLayout49.xml"/><Relationship Id="rId19" Type="http://schemas.openxmlformats.org/officeDocument/2006/relationships/theme" Target="../theme/theme3.xml"/><Relationship Id="rId4" Type="http://schemas.openxmlformats.org/officeDocument/2006/relationships/slideLayout" Target="../slideLayouts/slideLayout43.xml"/><Relationship Id="rId9" Type="http://schemas.openxmlformats.org/officeDocument/2006/relationships/slideLayout" Target="../slideLayouts/slideLayout48.xml"/><Relationship Id="rId14" Type="http://schemas.openxmlformats.org/officeDocument/2006/relationships/slideLayout" Target="../slideLayouts/slideLayout5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3"/>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236" r:id="rId1"/>
    <p:sldLayoutId id="2147484467" r:id="rId2"/>
    <p:sldLayoutId id="2147484266" r:id="rId3"/>
    <p:sldLayoutId id="2147484240" r:id="rId4"/>
    <p:sldLayoutId id="2147484241" r:id="rId5"/>
    <p:sldLayoutId id="2147484474" r:id="rId6"/>
    <p:sldLayoutId id="2147484245" r:id="rId7"/>
    <p:sldLayoutId id="2147484247" r:id="rId8"/>
    <p:sldLayoutId id="2147484249" r:id="rId9"/>
    <p:sldLayoutId id="2147484250" r:id="rId10"/>
    <p:sldLayoutId id="2147484264" r:id="rId11"/>
    <p:sldLayoutId id="2147484251" r:id="rId12"/>
    <p:sldLayoutId id="2147484463" r:id="rId13"/>
    <p:sldLayoutId id="2147484256" r:id="rId14"/>
    <p:sldLayoutId id="2147484257" r:id="rId15"/>
    <p:sldLayoutId id="2147484260" r:id="rId16"/>
    <p:sldLayoutId id="2147484299" r:id="rId17"/>
    <p:sldLayoutId id="2147484263" r:id="rId18"/>
    <p:sldLayoutId id="2147484521" r:id="rId19"/>
    <p:sldLayoutId id="2147484522" r:id="rId20"/>
    <p:sldLayoutId id="2147484523" r:id="rId21"/>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20"/>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4059602932"/>
      </p:ext>
    </p:extLst>
  </p:cSld>
  <p:clrMap bg1="lt1" tx1="dk1" bg2="lt2" tx2="dk2" accent1="accent1" accent2="accent2" accent3="accent3" accent4="accent4" accent5="accent5" accent6="accent6" hlink="hlink" folHlink="folHlink"/>
  <p:sldLayoutIdLst>
    <p:sldLayoutId id="2147484476" r:id="rId1"/>
    <p:sldLayoutId id="2147484478" r:id="rId2"/>
    <p:sldLayoutId id="2147484479" r:id="rId3"/>
    <p:sldLayoutId id="2147484480" r:id="rId4"/>
    <p:sldLayoutId id="2147484481" r:id="rId5"/>
    <p:sldLayoutId id="2147484482" r:id="rId6"/>
    <p:sldLayoutId id="2147484483" r:id="rId7"/>
    <p:sldLayoutId id="2147484484" r:id="rId8"/>
    <p:sldLayoutId id="2147484485" r:id="rId9"/>
    <p:sldLayoutId id="2147484486" r:id="rId10"/>
    <p:sldLayoutId id="2147484487" r:id="rId11"/>
    <p:sldLayoutId id="2147484488" r:id="rId12"/>
    <p:sldLayoutId id="2147484489" r:id="rId13"/>
    <p:sldLayoutId id="2147484490" r:id="rId14"/>
    <p:sldLayoutId id="2147484491" r:id="rId15"/>
    <p:sldLayoutId id="2147484492" r:id="rId16"/>
    <p:sldLayoutId id="2147484493" r:id="rId17"/>
    <p:sldLayoutId id="2147484494" r:id="rId18"/>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20"/>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2005544715"/>
      </p:ext>
    </p:extLst>
  </p:cSld>
  <p:clrMap bg1="dk1" tx1="lt1" bg2="dk2" tx2="lt2" accent1="accent1" accent2="accent2" accent3="accent3" accent4="accent4" accent5="accent5" accent6="accent6" hlink="hlink" folHlink="folHlink"/>
  <p:sldLayoutIdLst>
    <p:sldLayoutId id="2147484496" r:id="rId1"/>
    <p:sldLayoutId id="2147484498" r:id="rId2"/>
    <p:sldLayoutId id="2147484499" r:id="rId3"/>
    <p:sldLayoutId id="2147484500" r:id="rId4"/>
    <p:sldLayoutId id="2147484501" r:id="rId5"/>
    <p:sldLayoutId id="2147484502" r:id="rId6"/>
    <p:sldLayoutId id="2147484503" r:id="rId7"/>
    <p:sldLayoutId id="2147484504" r:id="rId8"/>
    <p:sldLayoutId id="2147484505" r:id="rId9"/>
    <p:sldLayoutId id="2147484506" r:id="rId10"/>
    <p:sldLayoutId id="2147484507" r:id="rId11"/>
    <p:sldLayoutId id="2147484508" r:id="rId12"/>
    <p:sldLayoutId id="2147484509" r:id="rId13"/>
    <p:sldLayoutId id="2147484510" r:id="rId14"/>
    <p:sldLayoutId id="2147484511" r:id="rId15"/>
    <p:sldLayoutId id="2147484512" r:id="rId16"/>
    <p:sldLayoutId id="2147484513" r:id="rId17"/>
    <p:sldLayoutId id="2147484514" r:id="rId18"/>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14.xml"/><Relationship Id="rId4" Type="http://schemas.openxmlformats.org/officeDocument/2006/relationships/image" Target="../media/image17.jpeg"/></Relationships>
</file>

<file path=ppt/slides/_rels/slide1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14.xml"/><Relationship Id="rId5" Type="http://schemas.openxmlformats.org/officeDocument/2006/relationships/image" Target="../media/image25.png"/><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hyperlink" Target="https://aka.ms/WHS/20190305" TargetMode="External"/><Relationship Id="rId5" Type="http://schemas.openxmlformats.org/officeDocument/2006/relationships/hyperlink" Target="https://www.linkedin.com/in/shawnweisfeld/" TargetMode="External"/><Relationship Id="rId4" Type="http://schemas.openxmlformats.org/officeDocument/2006/relationships/hyperlink" Target="mailto:sweisfel@microsoft.com"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22.xml"/><Relationship Id="rId1" Type="http://schemas.openxmlformats.org/officeDocument/2006/relationships/slideLayout" Target="../slideLayouts/slideLayout5.xml"/><Relationship Id="rId4" Type="http://schemas.openxmlformats.org/officeDocument/2006/relationships/hyperlink" Target="https://imagine.microsoft.com/" TargetMode="External"/></Relationships>
</file>

<file path=ppt/slides/_rels/slide2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hyperlink" Target="https://theaviationist.com/wp-content/uploads/2013/03/Skynet.jpg" TargetMode="External"/><Relationship Id="rId2" Type="http://schemas.openxmlformats.org/officeDocument/2006/relationships/hyperlink" Target="https://www.differencebetween.com/difference-between-machine-learning-and-vs-artificial-intelligence/" TargetMode="External"/><Relationship Id="rId1" Type="http://schemas.openxmlformats.org/officeDocument/2006/relationships/slideLayout" Target="../slideLayouts/slideLayout5.xml"/><Relationship Id="rId4" Type="http://schemas.openxmlformats.org/officeDocument/2006/relationships/image" Target="../media/image37.jpg"/></Relationships>
</file>

<file path=ppt/slides/_rels/slide32.xml.rels><?xml version="1.0" encoding="UTF-8" standalone="yes"?>
<Relationships xmlns="http://schemas.openxmlformats.org/package/2006/relationships"><Relationship Id="rId3" Type="http://schemas.openxmlformats.org/officeDocument/2006/relationships/hyperlink" Target="https://www.differencebetween.com/difference-between-machine-learning-and-vs-artificial-intelligence/" TargetMode="External"/><Relationship Id="rId2" Type="http://schemas.openxmlformats.org/officeDocument/2006/relationships/image" Target="../media/image38.jpg"/><Relationship Id="rId1" Type="http://schemas.openxmlformats.org/officeDocument/2006/relationships/slideLayout" Target="../slideLayouts/slideLayout5.xml"/><Relationship Id="rId4" Type="http://schemas.openxmlformats.org/officeDocument/2006/relationships/hyperlink" Target="https://cdn.redshift.autodesk.com/2016/05/Machine-Learning-hero.jpg" TargetMode="Externa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0.xml"/></Relationships>
</file>

<file path=ppt/slides/_rels/slide3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4.xml"/><Relationship Id="rId1" Type="http://schemas.openxmlformats.org/officeDocument/2006/relationships/slideLayout" Target="../slideLayouts/slideLayout21.xml"/></Relationships>
</file>

<file path=ppt/slides/_rels/slide3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5.xml"/><Relationship Id="rId1" Type="http://schemas.openxmlformats.org/officeDocument/2006/relationships/slideLayout" Target="../slideLayouts/slideLayout20.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36.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26.xml"/><Relationship Id="rId1" Type="http://schemas.openxmlformats.org/officeDocument/2006/relationships/slideLayout" Target="../slideLayouts/slideLayout20.xml"/></Relationships>
</file>

<file path=ppt/slides/_rels/slide3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7.xml"/><Relationship Id="rId1" Type="http://schemas.openxmlformats.org/officeDocument/2006/relationships/slideLayout" Target="../slideLayouts/slideLayout20.xml"/><Relationship Id="rId5" Type="http://schemas.openxmlformats.org/officeDocument/2006/relationships/image" Target="../media/image47.png"/><Relationship Id="rId4" Type="http://schemas.openxmlformats.org/officeDocument/2006/relationships/image" Target="../media/image46.png"/></Relationships>
</file>

<file path=ppt/slides/_rels/slide3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8.xml"/><Relationship Id="rId1" Type="http://schemas.openxmlformats.org/officeDocument/2006/relationships/slideLayout" Target="../slideLayouts/slideLayout20.xml"/></Relationships>
</file>

<file path=ppt/slides/_rels/slide3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9.xml"/><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0.xml"/><Relationship Id="rId1" Type="http://schemas.openxmlformats.org/officeDocument/2006/relationships/slideLayout" Target="../slideLayouts/slideLayout20.xml"/><Relationship Id="rId4" Type="http://schemas.openxmlformats.org/officeDocument/2006/relationships/image" Target="../media/image51.png"/></Relationships>
</file>

<file path=ppt/slides/_rels/slide4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0.xml"/></Relationships>
</file>

<file path=ppt/slides/_rels/slide42.xml.rels><?xml version="1.0" encoding="UTF-8" standalone="yes"?>
<Relationships xmlns="http://schemas.openxmlformats.org/package/2006/relationships"><Relationship Id="rId2" Type="http://schemas.openxmlformats.org/officeDocument/2006/relationships/image" Target="../media/image53.tiff"/><Relationship Id="rId1" Type="http://schemas.openxmlformats.org/officeDocument/2006/relationships/slideLayout" Target="../slideLayouts/slideLayout20.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0.xml"/></Relationships>
</file>

<file path=ppt/slides/_rels/slide45.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10.xml"/></Relationships>
</file>

<file path=ppt/slides/_rels/slide47.xml.rels><?xml version="1.0" encoding="UTF-8" standalone="yes"?>
<Relationships xmlns="http://schemas.openxmlformats.org/package/2006/relationships"><Relationship Id="rId2" Type="http://schemas.openxmlformats.org/officeDocument/2006/relationships/hyperlink" Target="https://www.bing.com/images" TargetMode="External"/><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hyperlink" Target="https://customvision.ai/" TargetMode="External"/><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5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2.xml"/><Relationship Id="rId1" Type="http://schemas.openxmlformats.org/officeDocument/2006/relationships/slideLayout" Target="../slideLayouts/slideLayout5.xml"/><Relationship Id="rId5" Type="http://schemas.openxmlformats.org/officeDocument/2006/relationships/hyperlink" Target="https://aka.ms/PHS/20181029" TargetMode="External"/><Relationship Id="rId4" Type="http://schemas.openxmlformats.org/officeDocument/2006/relationships/hyperlink" Target="mailto:sweisfel@microsoft.com" TargetMode="Externa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4.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6.xml"/><Relationship Id="rId1" Type="http://schemas.openxmlformats.org/officeDocument/2006/relationships/slideLayout" Target="../slideLayouts/slideLayout14.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Weiss High School</a:t>
            </a:r>
          </a:p>
        </p:txBody>
      </p:sp>
      <p:sp>
        <p:nvSpPr>
          <p:cNvPr id="9" name="Text Placeholder 8">
            <a:extLst>
              <a:ext uri="{FF2B5EF4-FFF2-40B4-BE49-F238E27FC236}">
                <a16:creationId xmlns:a16="http://schemas.microsoft.com/office/drawing/2014/main" id="{154EB582-FB35-459E-B668-A3BCD4ED9C44}"/>
              </a:ext>
            </a:extLst>
          </p:cNvPr>
          <p:cNvSpPr>
            <a:spLocks noGrp="1"/>
          </p:cNvSpPr>
          <p:nvPr>
            <p:ph type="body" sz="quarter" idx="12"/>
          </p:nvPr>
        </p:nvSpPr>
        <p:spPr/>
        <p:txBody>
          <a:bodyPr/>
          <a:lstStyle/>
          <a:p>
            <a:r>
              <a:rPr lang="en-US" dirty="0"/>
              <a:t>March 5 2019</a:t>
            </a:r>
          </a:p>
        </p:txBody>
      </p:sp>
      <p:sp>
        <p:nvSpPr>
          <p:cNvPr id="7" name="Text Placeholder 6">
            <a:extLst>
              <a:ext uri="{FF2B5EF4-FFF2-40B4-BE49-F238E27FC236}">
                <a16:creationId xmlns:a16="http://schemas.microsoft.com/office/drawing/2014/main" id="{BF02343D-8A9A-4276-8B10-5946254AC96B}"/>
              </a:ext>
            </a:extLst>
          </p:cNvPr>
          <p:cNvSpPr>
            <a:spLocks noGrp="1"/>
          </p:cNvSpPr>
          <p:nvPr>
            <p:ph type="body" sz="quarter" idx="13"/>
          </p:nvPr>
        </p:nvSpPr>
        <p:spPr/>
        <p:txBody>
          <a:bodyPr/>
          <a:lstStyle/>
          <a:p>
            <a:endParaRPr lang="en-US"/>
          </a:p>
        </p:txBody>
      </p:sp>
      <p:pic>
        <p:nvPicPr>
          <p:cNvPr id="2" name="Picture 1">
            <a:extLst>
              <a:ext uri="{FF2B5EF4-FFF2-40B4-BE49-F238E27FC236}">
                <a16:creationId xmlns:a16="http://schemas.microsoft.com/office/drawing/2014/main" id="{9B36F127-2DDA-42BB-A235-FE057AD84CE9}"/>
              </a:ext>
            </a:extLst>
          </p:cNvPr>
          <p:cNvPicPr>
            <a:picLocks noChangeAspect="1"/>
          </p:cNvPicPr>
          <p:nvPr/>
        </p:nvPicPr>
        <p:blipFill>
          <a:blip r:embed="rId3"/>
          <a:stretch>
            <a:fillRect/>
          </a:stretch>
        </p:blipFill>
        <p:spPr>
          <a:xfrm>
            <a:off x="7958963" y="0"/>
            <a:ext cx="4106862" cy="4106862"/>
          </a:xfrm>
          <a:prstGeom prst="rect">
            <a:avLst/>
          </a:prstGeom>
        </p:spPr>
      </p:pic>
    </p:spTree>
    <p:extLst>
      <p:ext uri="{BB962C8B-B14F-4D97-AF65-F5344CB8AC3E}">
        <p14:creationId xmlns:p14="http://schemas.microsoft.com/office/powerpoint/2010/main" val="351842111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B2D5B3A-3FE2-42B5-9BD3-67E3D7A73597}"/>
              </a:ext>
            </a:extLst>
          </p:cNvPr>
          <p:cNvPicPr>
            <a:picLocks noChangeAspect="1"/>
          </p:cNvPicPr>
          <p:nvPr/>
        </p:nvPicPr>
        <p:blipFill>
          <a:blip r:embed="rId3"/>
          <a:stretch>
            <a:fillRect/>
          </a:stretch>
        </p:blipFill>
        <p:spPr>
          <a:xfrm>
            <a:off x="2009278" y="-1"/>
            <a:ext cx="8417918" cy="6994525"/>
          </a:xfrm>
          <a:prstGeom prst="rect">
            <a:avLst/>
          </a:prstGeom>
        </p:spPr>
      </p:pic>
    </p:spTree>
    <p:extLst>
      <p:ext uri="{BB962C8B-B14F-4D97-AF65-F5344CB8AC3E}">
        <p14:creationId xmlns:p14="http://schemas.microsoft.com/office/powerpoint/2010/main" val="1571242551"/>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152" name="Picture 8" descr="See the source image">
            <a:extLst>
              <a:ext uri="{FF2B5EF4-FFF2-40B4-BE49-F238E27FC236}">
                <a16:creationId xmlns:a16="http://schemas.microsoft.com/office/drawing/2014/main" id="{CACF7033-0A75-45EE-A6CB-F8E947DD4E1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142" r="2942"/>
          <a:stretch/>
        </p:blipFill>
        <p:spPr bwMode="auto">
          <a:xfrm>
            <a:off x="20" y="10"/>
            <a:ext cx="9325035" cy="7000109"/>
          </a:xfrm>
          <a:custGeom>
            <a:avLst/>
            <a:gdLst>
              <a:gd name="connsiteX0" fmla="*/ 0 w 9141744"/>
              <a:gd name="connsiteY0" fmla="*/ 0 h 6863485"/>
              <a:gd name="connsiteX1" fmla="*/ 5963051 w 9141744"/>
              <a:gd name="connsiteY1" fmla="*/ 0 h 6863485"/>
              <a:gd name="connsiteX2" fmla="*/ 9141744 w 9141744"/>
              <a:gd name="connsiteY2" fmla="*/ 6863485 h 6863485"/>
              <a:gd name="connsiteX3" fmla="*/ 0 w 9141744"/>
              <a:gd name="connsiteY3" fmla="*/ 6863485 h 6863485"/>
              <a:gd name="connsiteX4" fmla="*/ 0 w 9141744"/>
              <a:gd name="connsiteY4" fmla="*/ 0 h 6863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1744" h="6863485">
                <a:moveTo>
                  <a:pt x="0" y="0"/>
                </a:moveTo>
                <a:lnTo>
                  <a:pt x="5963051" y="0"/>
                </a:lnTo>
                <a:lnTo>
                  <a:pt x="9141744" y="6863485"/>
                </a:lnTo>
                <a:lnTo>
                  <a:pt x="0" y="6863485"/>
                </a:lnTo>
                <a:lnTo>
                  <a:pt x="0" y="0"/>
                </a:lnTo>
                <a:close/>
              </a:path>
            </a:pathLst>
          </a:custGeom>
          <a:noFill/>
          <a:extLst>
            <a:ext uri="{909E8E84-426E-40DD-AFC4-6F175D3DCCD1}">
              <a14:hiddenFill xmlns:a14="http://schemas.microsoft.com/office/drawing/2010/main">
                <a:solidFill>
                  <a:srgbClr val="FFFFFF"/>
                </a:solidFill>
              </a14:hiddenFill>
            </a:ext>
          </a:extLst>
        </p:spPr>
      </p:pic>
      <p:pic>
        <p:nvPicPr>
          <p:cNvPr id="6154" name="Picture 10" descr="See the source image">
            <a:extLst>
              <a:ext uri="{FF2B5EF4-FFF2-40B4-BE49-F238E27FC236}">
                <a16:creationId xmlns:a16="http://schemas.microsoft.com/office/drawing/2014/main" id="{5E172E54-2BEE-4A09-9AE8-43D6F6B1C83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a:stretch/>
        </p:blipFill>
        <p:spPr bwMode="auto">
          <a:xfrm>
            <a:off x="5906461" y="10"/>
            <a:ext cx="6530014" cy="6989409"/>
          </a:xfrm>
          <a:custGeom>
            <a:avLst/>
            <a:gdLst>
              <a:gd name="connsiteX0" fmla="*/ 354282 w 6401647"/>
              <a:gd name="connsiteY0" fmla="*/ 0 h 6852994"/>
              <a:gd name="connsiteX1" fmla="*/ 6401647 w 6401647"/>
              <a:gd name="connsiteY1" fmla="*/ 0 h 6852994"/>
              <a:gd name="connsiteX2" fmla="*/ 6401647 w 6401647"/>
              <a:gd name="connsiteY2" fmla="*/ 6852994 h 6852994"/>
              <a:gd name="connsiteX3" fmla="*/ 0 w 6401647"/>
              <a:gd name="connsiteY3" fmla="*/ 6852994 h 6852994"/>
              <a:gd name="connsiteX4" fmla="*/ 0 w 6401647"/>
              <a:gd name="connsiteY4" fmla="*/ 6852993 h 6852994"/>
              <a:gd name="connsiteX5" fmla="*/ 3528116 w 6401647"/>
              <a:gd name="connsiteY5" fmla="*/ 6852993 h 6852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01647" h="6852994">
                <a:moveTo>
                  <a:pt x="354282" y="0"/>
                </a:moveTo>
                <a:lnTo>
                  <a:pt x="6401647" y="0"/>
                </a:lnTo>
                <a:lnTo>
                  <a:pt x="6401647" y="6852994"/>
                </a:lnTo>
                <a:lnTo>
                  <a:pt x="0" y="6852994"/>
                </a:lnTo>
                <a:lnTo>
                  <a:pt x="0" y="6852993"/>
                </a:lnTo>
                <a:lnTo>
                  <a:pt x="3528116" y="6852993"/>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8032702"/>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See the source image">
            <a:extLst>
              <a:ext uri="{FF2B5EF4-FFF2-40B4-BE49-F238E27FC236}">
                <a16:creationId xmlns:a16="http://schemas.microsoft.com/office/drawing/2014/main" id="{BE060783-FD3A-497F-A064-485018BF45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8" y="0"/>
            <a:ext cx="12434887" cy="6994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927713"/>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See the source image">
            <a:extLst>
              <a:ext uri="{FF2B5EF4-FFF2-40B4-BE49-F238E27FC236}">
                <a16:creationId xmlns:a16="http://schemas.microsoft.com/office/drawing/2014/main" id="{C895455D-36B4-43BA-917D-B356426A26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17825" y="196850"/>
            <a:ext cx="6600825" cy="6600825"/>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2452EAF7-9404-4289-8F64-2D52A64F9202}"/>
              </a:ext>
            </a:extLst>
          </p:cNvPr>
          <p:cNvSpPr/>
          <p:nvPr/>
        </p:nvSpPr>
        <p:spPr>
          <a:xfrm>
            <a:off x="198437" y="6545262"/>
            <a:ext cx="4971617" cy="369332"/>
          </a:xfrm>
          <a:prstGeom prst="rect">
            <a:avLst/>
          </a:prstGeom>
        </p:spPr>
        <p:txBody>
          <a:bodyPr wrap="none">
            <a:spAutoFit/>
          </a:bodyPr>
          <a:lstStyle/>
          <a:p>
            <a:r>
              <a:rPr lang="en-US" dirty="0"/>
              <a:t>Source: http://cloud9solutions.com/?page_id=19</a:t>
            </a:r>
          </a:p>
        </p:txBody>
      </p:sp>
    </p:spTree>
    <p:extLst>
      <p:ext uri="{BB962C8B-B14F-4D97-AF65-F5344CB8AC3E}">
        <p14:creationId xmlns:p14="http://schemas.microsoft.com/office/powerpoint/2010/main" val="2265867661"/>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See the source image">
            <a:extLst>
              <a:ext uri="{FF2B5EF4-FFF2-40B4-BE49-F238E27FC236}">
                <a16:creationId xmlns:a16="http://schemas.microsoft.com/office/drawing/2014/main" id="{2125BF2A-E3D9-4FF9-8E13-AE1A81EBC8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03437" y="23235"/>
            <a:ext cx="8547099" cy="11827424"/>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5C0AB828-D4E5-46AD-816F-FB1D48200983}"/>
              </a:ext>
            </a:extLst>
          </p:cNvPr>
          <p:cNvSpPr/>
          <p:nvPr/>
        </p:nvSpPr>
        <p:spPr>
          <a:xfrm>
            <a:off x="46037" y="6545262"/>
            <a:ext cx="10934701" cy="369332"/>
          </a:xfrm>
          <a:prstGeom prst="rect">
            <a:avLst/>
          </a:prstGeom>
        </p:spPr>
        <p:txBody>
          <a:bodyPr wrap="square">
            <a:spAutoFit/>
          </a:bodyPr>
          <a:lstStyle/>
          <a:p>
            <a:r>
              <a:rPr lang="en-US" dirty="0"/>
              <a:t>Source: http://www.passionforsavings.com/weekly-ad/dell-black-friday-ad/9/</a:t>
            </a:r>
          </a:p>
        </p:txBody>
      </p:sp>
    </p:spTree>
    <p:extLst>
      <p:ext uri="{BB962C8B-B14F-4D97-AF65-F5344CB8AC3E}">
        <p14:creationId xmlns:p14="http://schemas.microsoft.com/office/powerpoint/2010/main" val="1585929388"/>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42" name="Picture 2" descr="See the source image">
            <a:extLst>
              <a:ext uri="{FF2B5EF4-FFF2-40B4-BE49-F238E27FC236}">
                <a16:creationId xmlns:a16="http://schemas.microsoft.com/office/drawing/2014/main" id="{1DFAE27C-9AA8-4C49-B402-5B2729DD4C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30255" y="656275"/>
            <a:ext cx="7575964" cy="56819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936321"/>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268" name="Picture 4" descr="https://thumbs.dreamstime.com/z/cloud-help-text-please-writing-letters-written-clouds-36840678.jpg">
            <a:extLst>
              <a:ext uri="{FF2B5EF4-FFF2-40B4-BE49-F238E27FC236}">
                <a16:creationId xmlns:a16="http://schemas.microsoft.com/office/drawing/2014/main" id="{399393B6-E08D-41EA-9B59-FE1FF3B1B26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20" y="10"/>
            <a:ext cx="12436455" cy="699451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D5681F5D-FE9D-4574-BBE9-54C6B4FDA6AD}"/>
              </a:ext>
            </a:extLst>
          </p:cNvPr>
          <p:cNvSpPr/>
          <p:nvPr/>
        </p:nvSpPr>
        <p:spPr>
          <a:xfrm>
            <a:off x="0" y="6545262"/>
            <a:ext cx="12115800" cy="338554"/>
          </a:xfrm>
          <a:prstGeom prst="rect">
            <a:avLst/>
          </a:prstGeom>
        </p:spPr>
        <p:txBody>
          <a:bodyPr wrap="square">
            <a:spAutoFit/>
          </a:bodyPr>
          <a:lstStyle/>
          <a:p>
            <a:r>
              <a:rPr lang="en-US" sz="1600" dirty="0"/>
              <a:t>Source: https://www.dreamstime.com/royalty-free-stock-photos-cloud-help-text-please-writing-letters-written-clouds-image36840678</a:t>
            </a:r>
          </a:p>
        </p:txBody>
      </p:sp>
    </p:spTree>
    <p:extLst>
      <p:ext uri="{BB962C8B-B14F-4D97-AF65-F5344CB8AC3E}">
        <p14:creationId xmlns:p14="http://schemas.microsoft.com/office/powerpoint/2010/main" val="2288389713"/>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94A12FE-3C3C-4E23-B428-D7D387F8BECA}"/>
              </a:ext>
            </a:extLst>
          </p:cNvPr>
          <p:cNvSpPr>
            <a:spLocks noGrp="1"/>
          </p:cNvSpPr>
          <p:nvPr>
            <p:ph type="title"/>
          </p:nvPr>
        </p:nvSpPr>
        <p:spPr/>
        <p:txBody>
          <a:bodyPr/>
          <a:lstStyle/>
          <a:p>
            <a:r>
              <a:rPr lang="en-US" dirty="0"/>
              <a:t>What is the cloud?</a:t>
            </a:r>
          </a:p>
        </p:txBody>
      </p:sp>
      <p:sp>
        <p:nvSpPr>
          <p:cNvPr id="5" name="Text Placeholder 4">
            <a:extLst>
              <a:ext uri="{FF2B5EF4-FFF2-40B4-BE49-F238E27FC236}">
                <a16:creationId xmlns:a16="http://schemas.microsoft.com/office/drawing/2014/main" id="{55F0931A-C58F-4592-B4DC-FE6078EAB392}"/>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105599370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5" name="Rectangle 74">
            <a:extLst>
              <a:ext uri="{FF2B5EF4-FFF2-40B4-BE49-F238E27FC236}">
                <a16:creationId xmlns:a16="http://schemas.microsoft.com/office/drawing/2014/main" id="{56827C3C-D52F-46CE-A441-3CD6A1A6A0A2}"/>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99" y="0"/>
            <a:ext cx="12436475" cy="6994525"/>
          </a:xfrm>
          <a:prstGeom prst="rect">
            <a:avLst/>
          </a:prstGeom>
          <a:solidFill>
            <a:schemeClr val="bg1">
              <a:lumMod val="8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F52A8B51-0A89-497B-B882-6658E029A3F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6369" y="656275"/>
            <a:ext cx="3593183" cy="5681973"/>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BCB5D417-2A71-445D-B4C7-9E814D633D33}"/>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83721" y="656275"/>
            <a:ext cx="3593183" cy="5681973"/>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a:extLst>
              <a:ext uri="{FF2B5EF4-FFF2-40B4-BE49-F238E27FC236}">
                <a16:creationId xmlns:a16="http://schemas.microsoft.com/office/drawing/2014/main" id="{EB1CEFBF-6F09-4052-862B-E219DA15757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13644" y="656275"/>
            <a:ext cx="3593183" cy="5681973"/>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290" name="Picture 2" descr="See the source image">
            <a:extLst>
              <a:ext uri="{FF2B5EF4-FFF2-40B4-BE49-F238E27FC236}">
                <a16:creationId xmlns:a16="http://schemas.microsoft.com/office/drawing/2014/main" id="{5ACD65E3-5002-467A-A02B-C63CE31B82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11254" y="2406486"/>
            <a:ext cx="2938117" cy="2181551"/>
          </a:xfrm>
          <a:prstGeom prst="rect">
            <a:avLst/>
          </a:prstGeom>
          <a:noFill/>
          <a:extLst>
            <a:ext uri="{909E8E84-426E-40DD-AFC4-6F175D3DCCD1}">
              <a14:hiddenFill xmlns:a14="http://schemas.microsoft.com/office/drawing/2010/main">
                <a:solidFill>
                  <a:srgbClr val="FFFFFF"/>
                </a:solidFill>
              </a14:hiddenFill>
            </a:ext>
          </a:extLst>
        </p:spPr>
      </p:pic>
      <p:pic>
        <p:nvPicPr>
          <p:cNvPr id="12294" name="Picture 6" descr="See the source image">
            <a:extLst>
              <a:ext uri="{FF2B5EF4-FFF2-40B4-BE49-F238E27FC236}">
                <a16:creationId xmlns:a16="http://schemas.microsoft.com/office/drawing/2014/main" id="{6676CDF4-9BA0-4303-9982-D2C2E1E0869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41177" y="2105846"/>
            <a:ext cx="2938117" cy="2783865"/>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See the source image">
            <a:extLst>
              <a:ext uri="{FF2B5EF4-FFF2-40B4-BE49-F238E27FC236}">
                <a16:creationId xmlns:a16="http://schemas.microsoft.com/office/drawing/2014/main" id="{EB0E7B57-632D-4470-BD1F-A7C99C23149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84554" y="2049772"/>
            <a:ext cx="2936814" cy="28949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1620956"/>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3320" name="Picture 8" descr="See the source image">
            <a:extLst>
              <a:ext uri="{FF2B5EF4-FFF2-40B4-BE49-F238E27FC236}">
                <a16:creationId xmlns:a16="http://schemas.microsoft.com/office/drawing/2014/main" id="{AB46B69E-9F09-455C-BDE2-82361827A00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20" y="10"/>
            <a:ext cx="12436455" cy="6994515"/>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5B5DB092-3BE3-4371-96C7-009B3C03437D}"/>
              </a:ext>
            </a:extLst>
          </p:cNvPr>
          <p:cNvSpPr/>
          <p:nvPr/>
        </p:nvSpPr>
        <p:spPr>
          <a:xfrm>
            <a:off x="8351837" y="6545262"/>
            <a:ext cx="3923318" cy="369332"/>
          </a:xfrm>
          <a:prstGeom prst="rect">
            <a:avLst/>
          </a:prstGeom>
        </p:spPr>
        <p:txBody>
          <a:bodyPr wrap="none">
            <a:spAutoFit/>
          </a:bodyPr>
          <a:lstStyle/>
          <a:p>
            <a:r>
              <a:rPr lang="en-US" dirty="0">
                <a:solidFill>
                  <a:schemeClr val="bg1"/>
                </a:solidFill>
              </a:rPr>
              <a:t>Source: http://colocation-expert.com/</a:t>
            </a:r>
          </a:p>
        </p:txBody>
      </p:sp>
    </p:spTree>
    <p:extLst>
      <p:ext uri="{BB962C8B-B14F-4D97-AF65-F5344CB8AC3E}">
        <p14:creationId xmlns:p14="http://schemas.microsoft.com/office/powerpoint/2010/main" val="3049971955"/>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About Me</a:t>
            </a:r>
          </a:p>
        </p:txBody>
      </p:sp>
      <p:pic>
        <p:nvPicPr>
          <p:cNvPr id="11" name="Picture 10"/>
          <p:cNvPicPr>
            <a:picLocks noChangeAspect="1"/>
          </p:cNvPicPr>
          <p:nvPr/>
        </p:nvPicPr>
        <p:blipFill rotWithShape="1">
          <a:blip r:embed="rId3"/>
          <a:srcRect l="584" t="9952" r="2677" b="15206"/>
          <a:stretch/>
        </p:blipFill>
        <p:spPr>
          <a:xfrm>
            <a:off x="503237" y="1211262"/>
            <a:ext cx="2514600" cy="2514600"/>
          </a:xfrm>
          <a:custGeom>
            <a:avLst/>
            <a:gdLst>
              <a:gd name="connsiteX0" fmla="*/ 0 w 2514600"/>
              <a:gd name="connsiteY0" fmla="*/ 0 h 2514600"/>
              <a:gd name="connsiteX1" fmla="*/ 2514600 w 2514600"/>
              <a:gd name="connsiteY1" fmla="*/ 0 h 2514600"/>
              <a:gd name="connsiteX2" fmla="*/ 2514600 w 2514600"/>
              <a:gd name="connsiteY2" fmla="*/ 2514600 h 2514600"/>
              <a:gd name="connsiteX3" fmla="*/ 0 w 2514600"/>
              <a:gd name="connsiteY3" fmla="*/ 2514600 h 2514600"/>
            </a:gdLst>
            <a:ahLst/>
            <a:cxnLst>
              <a:cxn ang="0">
                <a:pos x="connsiteX0" y="connsiteY0"/>
              </a:cxn>
              <a:cxn ang="0">
                <a:pos x="connsiteX1" y="connsiteY1"/>
              </a:cxn>
              <a:cxn ang="0">
                <a:pos x="connsiteX2" y="connsiteY2"/>
              </a:cxn>
              <a:cxn ang="0">
                <a:pos x="connsiteX3" y="connsiteY3"/>
              </a:cxn>
            </a:cxnLst>
            <a:rect l="l" t="t" r="r" b="b"/>
            <a:pathLst>
              <a:path w="2514600" h="2514600">
                <a:moveTo>
                  <a:pt x="0" y="0"/>
                </a:moveTo>
                <a:lnTo>
                  <a:pt x="2514600" y="0"/>
                </a:lnTo>
                <a:lnTo>
                  <a:pt x="2514600" y="2514600"/>
                </a:lnTo>
                <a:lnTo>
                  <a:pt x="0" y="2514600"/>
                </a:lnTo>
                <a:close/>
              </a:path>
            </a:pathLst>
          </a:custGeom>
        </p:spPr>
      </p:pic>
      <p:sp>
        <p:nvSpPr>
          <p:cNvPr id="12" name="Rectangle 11"/>
          <p:cNvSpPr/>
          <p:nvPr/>
        </p:nvSpPr>
        <p:spPr bwMode="auto">
          <a:xfrm>
            <a:off x="3017837" y="1211262"/>
            <a:ext cx="8382000" cy="25146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spcBef>
                <a:spcPts val="600"/>
              </a:spcBef>
              <a:spcAft>
                <a:spcPts val="600"/>
              </a:spcAft>
            </a:pPr>
            <a:r>
              <a:rPr lang="en-US" sz="2000" b="1" dirty="0">
                <a:solidFill>
                  <a:schemeClr val="tx1"/>
                </a:solidFill>
                <a:ea typeface="Segoe UI Light" charset="0"/>
                <a:cs typeface="Segoe UI Light" charset="0"/>
              </a:rPr>
              <a:t>Shawn </a:t>
            </a:r>
            <a:r>
              <a:rPr lang="en-US" sz="2000" b="1" dirty="0" err="1">
                <a:solidFill>
                  <a:schemeClr val="tx1"/>
                </a:solidFill>
                <a:ea typeface="Segoe UI Light" charset="0"/>
                <a:cs typeface="Segoe UI Light" charset="0"/>
              </a:rPr>
              <a:t>Weisfeld</a:t>
            </a:r>
            <a:endParaRPr lang="en-US" sz="2000" b="1" dirty="0">
              <a:solidFill>
                <a:schemeClr val="tx1"/>
              </a:solidFill>
              <a:ea typeface="Segoe UI Light" charset="0"/>
              <a:cs typeface="Segoe UI Light" charset="0"/>
            </a:endParaRPr>
          </a:p>
          <a:p>
            <a:pPr>
              <a:spcBef>
                <a:spcPts val="600"/>
              </a:spcBef>
              <a:spcAft>
                <a:spcPts val="600"/>
              </a:spcAft>
            </a:pPr>
            <a:r>
              <a:rPr lang="en-US" sz="2000" dirty="0">
                <a:solidFill>
                  <a:schemeClr val="tx1"/>
                </a:solidFill>
                <a:ea typeface="Segoe UI Light" charset="0"/>
                <a:cs typeface="Segoe UI Light" charset="0"/>
              </a:rPr>
              <a:t>Cloud Solution Architect</a:t>
            </a:r>
          </a:p>
          <a:p>
            <a:pPr>
              <a:spcBef>
                <a:spcPts val="600"/>
              </a:spcBef>
              <a:spcAft>
                <a:spcPts val="600"/>
              </a:spcAft>
            </a:pPr>
            <a:r>
              <a:rPr lang="en-US" sz="2000" dirty="0">
                <a:solidFill>
                  <a:schemeClr val="tx1"/>
                </a:solidFill>
                <a:ea typeface="Segoe UI Light" charset="0"/>
                <a:cs typeface="Segoe UI Light" charset="0"/>
              </a:rPr>
              <a:t>Microsoft – One Commercial Partner Technical Team</a:t>
            </a:r>
          </a:p>
          <a:p>
            <a:pPr>
              <a:spcBef>
                <a:spcPts val="600"/>
              </a:spcBef>
              <a:spcAft>
                <a:spcPts val="600"/>
              </a:spcAft>
            </a:pPr>
            <a:r>
              <a:rPr lang="en-US" sz="2000" u="sng" dirty="0">
                <a:solidFill>
                  <a:schemeClr val="bg1"/>
                </a:solidFill>
                <a:hlinkClick r:id="rId4"/>
              </a:rPr>
              <a:t>sweisfel@microsoft.com</a:t>
            </a:r>
            <a:r>
              <a:rPr lang="en-US" sz="2000" u="sng" dirty="0">
                <a:solidFill>
                  <a:schemeClr val="bg1"/>
                </a:solidFill>
              </a:rPr>
              <a:t> </a:t>
            </a:r>
          </a:p>
          <a:p>
            <a:pPr>
              <a:spcBef>
                <a:spcPts val="600"/>
              </a:spcBef>
              <a:spcAft>
                <a:spcPts val="600"/>
              </a:spcAft>
            </a:pPr>
            <a:r>
              <a:rPr lang="en-US" sz="2000" dirty="0">
                <a:solidFill>
                  <a:schemeClr val="tx1"/>
                </a:solidFill>
                <a:ea typeface="Segoe UI Light" charset="0"/>
                <a:cs typeface="Segoe UI Light" charset="0"/>
                <a:hlinkClick r:id="rId5"/>
              </a:rPr>
              <a:t>https://www.linkedin.com/in/shawnweisfeld/</a:t>
            </a:r>
            <a:r>
              <a:rPr lang="en-US" sz="2000" dirty="0">
                <a:solidFill>
                  <a:schemeClr val="tx1"/>
                </a:solidFill>
                <a:ea typeface="Segoe UI Light" charset="0"/>
                <a:cs typeface="Segoe UI Light" charset="0"/>
              </a:rPr>
              <a:t> </a:t>
            </a:r>
          </a:p>
          <a:p>
            <a:pPr>
              <a:spcBef>
                <a:spcPts val="600"/>
              </a:spcBef>
              <a:spcAft>
                <a:spcPts val="600"/>
              </a:spcAft>
            </a:pPr>
            <a:r>
              <a:rPr lang="en-US" sz="2000" dirty="0">
                <a:solidFill>
                  <a:schemeClr val="tx1"/>
                </a:solidFill>
                <a:ea typeface="Segoe UI Light" charset="0"/>
                <a:cs typeface="Segoe UI Light" charset="0"/>
              </a:rPr>
              <a:t>Austin, TX</a:t>
            </a:r>
          </a:p>
        </p:txBody>
      </p:sp>
      <p:sp>
        <p:nvSpPr>
          <p:cNvPr id="3" name="Rectangle 2">
            <a:extLst>
              <a:ext uri="{FF2B5EF4-FFF2-40B4-BE49-F238E27FC236}">
                <a16:creationId xmlns:a16="http://schemas.microsoft.com/office/drawing/2014/main" id="{782FCC54-BCA2-4295-B2DE-564BF05B260F}"/>
              </a:ext>
            </a:extLst>
          </p:cNvPr>
          <p:cNvSpPr/>
          <p:nvPr/>
        </p:nvSpPr>
        <p:spPr>
          <a:xfrm>
            <a:off x="808037" y="5021262"/>
            <a:ext cx="6926063" cy="461665"/>
          </a:xfrm>
          <a:prstGeom prst="rect">
            <a:avLst/>
          </a:prstGeom>
        </p:spPr>
        <p:txBody>
          <a:bodyPr wrap="none">
            <a:spAutoFit/>
          </a:bodyPr>
          <a:lstStyle/>
          <a:p>
            <a:r>
              <a:rPr lang="en-US" sz="2400" dirty="0"/>
              <a:t>Download Slides @ </a:t>
            </a:r>
            <a:r>
              <a:rPr lang="en-US" sz="2400" dirty="0">
                <a:hlinkClick r:id="rId6"/>
              </a:rPr>
              <a:t>https://aka.ms/WHS/20190305</a:t>
            </a:r>
            <a:r>
              <a:rPr lang="en-US" sz="2400" dirty="0"/>
              <a:t> </a:t>
            </a:r>
          </a:p>
        </p:txBody>
      </p:sp>
    </p:spTree>
    <p:extLst>
      <p:ext uri="{BB962C8B-B14F-4D97-AF65-F5344CB8AC3E}">
        <p14:creationId xmlns:p14="http://schemas.microsoft.com/office/powerpoint/2010/main" val="615709689"/>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4338" name="Picture 2" descr="See the source image">
            <a:extLst>
              <a:ext uri="{FF2B5EF4-FFF2-40B4-BE49-F238E27FC236}">
                <a16:creationId xmlns:a16="http://schemas.microsoft.com/office/drawing/2014/main" id="{2D28B89D-3392-4BB9-8348-71D265BBC40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20" y="10"/>
            <a:ext cx="12436455" cy="6994515"/>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7844DEF2-32B6-4061-A21E-B59ABCB406A6}"/>
              </a:ext>
            </a:extLst>
          </p:cNvPr>
          <p:cNvSpPr/>
          <p:nvPr/>
        </p:nvSpPr>
        <p:spPr>
          <a:xfrm>
            <a:off x="22224" y="6545262"/>
            <a:ext cx="12115800" cy="338554"/>
          </a:xfrm>
          <a:prstGeom prst="rect">
            <a:avLst/>
          </a:prstGeom>
        </p:spPr>
        <p:txBody>
          <a:bodyPr wrap="square">
            <a:spAutoFit/>
          </a:bodyPr>
          <a:lstStyle/>
          <a:p>
            <a:r>
              <a:rPr lang="en-US" sz="1600" dirty="0">
                <a:solidFill>
                  <a:schemeClr val="bg1"/>
                </a:solidFill>
              </a:rPr>
              <a:t>Source: http://www.businessinsider.com/why-amazon-is-so-hard-to-topple-in-the-cloud-and-where-everybody-else-falls-2015-10</a:t>
            </a:r>
          </a:p>
        </p:txBody>
      </p:sp>
    </p:spTree>
    <p:extLst>
      <p:ext uri="{BB962C8B-B14F-4D97-AF65-F5344CB8AC3E}">
        <p14:creationId xmlns:p14="http://schemas.microsoft.com/office/powerpoint/2010/main" val="4122197035"/>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6386" name="Picture 2" descr="http://images.techhive.com/images/article/2016/12/microsoft-data-center-100697997-large.jpg">
            <a:extLst>
              <a:ext uri="{FF2B5EF4-FFF2-40B4-BE49-F238E27FC236}">
                <a16:creationId xmlns:a16="http://schemas.microsoft.com/office/drawing/2014/main" id="{88385B48-6473-4DA6-B5E1-2A7E80C66BB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20" y="10"/>
            <a:ext cx="12436455" cy="6994515"/>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9331706D-CD7C-4DBF-A256-E73D938AE351}"/>
              </a:ext>
            </a:extLst>
          </p:cNvPr>
          <p:cNvSpPr/>
          <p:nvPr/>
        </p:nvSpPr>
        <p:spPr>
          <a:xfrm>
            <a:off x="198437" y="6545262"/>
            <a:ext cx="10896600" cy="369332"/>
          </a:xfrm>
          <a:prstGeom prst="rect">
            <a:avLst/>
          </a:prstGeom>
        </p:spPr>
        <p:txBody>
          <a:bodyPr wrap="square">
            <a:spAutoFit/>
          </a:bodyPr>
          <a:lstStyle/>
          <a:p>
            <a:r>
              <a:rPr lang="en-US" dirty="0">
                <a:solidFill>
                  <a:schemeClr val="bg1"/>
                </a:solidFill>
              </a:rPr>
              <a:t>Source: http://images.techhive.com/images/article/2016/12/microsoft-data-center-100697997-large.jpg</a:t>
            </a:r>
          </a:p>
        </p:txBody>
      </p:sp>
    </p:spTree>
    <p:extLst>
      <p:ext uri="{BB962C8B-B14F-4D97-AF65-F5344CB8AC3E}">
        <p14:creationId xmlns:p14="http://schemas.microsoft.com/office/powerpoint/2010/main" val="3572737147"/>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C6A0C46-1E94-4423-B466-FE75C0AAEB6D}"/>
              </a:ext>
            </a:extLst>
          </p:cNvPr>
          <p:cNvPicPr>
            <a:picLocks noChangeAspect="1"/>
          </p:cNvPicPr>
          <p:nvPr/>
        </p:nvPicPr>
        <p:blipFill rotWithShape="1">
          <a:blip r:embed="rId2"/>
          <a:srcRect b="14"/>
          <a:stretch/>
        </p:blipFill>
        <p:spPr>
          <a:xfrm>
            <a:off x="20" y="10"/>
            <a:ext cx="12436455" cy="6994515"/>
          </a:xfrm>
          <a:prstGeom prst="rect">
            <a:avLst/>
          </a:prstGeom>
        </p:spPr>
      </p:pic>
    </p:spTree>
    <p:extLst>
      <p:ext uri="{BB962C8B-B14F-4D97-AF65-F5344CB8AC3E}">
        <p14:creationId xmlns:p14="http://schemas.microsoft.com/office/powerpoint/2010/main" val="3039520388"/>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253BC1C-8554-4CFE-AF56-9AE6083C7F0D}"/>
              </a:ext>
            </a:extLst>
          </p:cNvPr>
          <p:cNvPicPr>
            <a:picLocks noChangeAspect="1"/>
          </p:cNvPicPr>
          <p:nvPr/>
        </p:nvPicPr>
        <p:blipFill rotWithShape="1">
          <a:blip r:embed="rId2"/>
          <a:srcRect t="14"/>
          <a:stretch/>
        </p:blipFill>
        <p:spPr>
          <a:xfrm>
            <a:off x="20" y="10"/>
            <a:ext cx="12436455" cy="6994515"/>
          </a:xfrm>
          <a:prstGeom prst="rect">
            <a:avLst/>
          </a:prstGeom>
        </p:spPr>
      </p:pic>
    </p:spTree>
    <p:extLst>
      <p:ext uri="{BB962C8B-B14F-4D97-AF65-F5344CB8AC3E}">
        <p14:creationId xmlns:p14="http://schemas.microsoft.com/office/powerpoint/2010/main" val="3365820023"/>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DFC674E-43BE-49F3-BBFA-E710D4D2D5D3}"/>
              </a:ext>
            </a:extLst>
          </p:cNvPr>
          <p:cNvPicPr>
            <a:picLocks noChangeAspect="1"/>
          </p:cNvPicPr>
          <p:nvPr/>
        </p:nvPicPr>
        <p:blipFill rotWithShape="1">
          <a:blip r:embed="rId2"/>
          <a:srcRect t="14"/>
          <a:stretch/>
        </p:blipFill>
        <p:spPr>
          <a:xfrm>
            <a:off x="20" y="10"/>
            <a:ext cx="12436455" cy="6994515"/>
          </a:xfrm>
          <a:prstGeom prst="rect">
            <a:avLst/>
          </a:prstGeom>
        </p:spPr>
      </p:pic>
    </p:spTree>
    <p:extLst>
      <p:ext uri="{BB962C8B-B14F-4D97-AF65-F5344CB8AC3E}">
        <p14:creationId xmlns:p14="http://schemas.microsoft.com/office/powerpoint/2010/main" val="3023754182"/>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0205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06007FB-80DC-4833-8F41-86A3CA18334B}"/>
              </a:ext>
            </a:extLst>
          </p:cNvPr>
          <p:cNvPicPr>
            <a:picLocks noChangeAspect="1"/>
          </p:cNvPicPr>
          <p:nvPr/>
        </p:nvPicPr>
        <p:blipFill>
          <a:blip r:embed="rId3"/>
          <a:stretch>
            <a:fillRect/>
          </a:stretch>
        </p:blipFill>
        <p:spPr>
          <a:xfrm>
            <a:off x="1200545" y="-1"/>
            <a:ext cx="10035384" cy="6994525"/>
          </a:xfrm>
          <a:prstGeom prst="rect">
            <a:avLst/>
          </a:prstGeom>
        </p:spPr>
      </p:pic>
    </p:spTree>
    <p:extLst>
      <p:ext uri="{BB962C8B-B14F-4D97-AF65-F5344CB8AC3E}">
        <p14:creationId xmlns:p14="http://schemas.microsoft.com/office/powerpoint/2010/main" val="2200693042"/>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FF46AA7-8566-4DE1-A0AB-133095DE74CE}"/>
              </a:ext>
            </a:extLst>
          </p:cNvPr>
          <p:cNvPicPr>
            <a:picLocks noChangeAspect="1"/>
          </p:cNvPicPr>
          <p:nvPr/>
        </p:nvPicPr>
        <p:blipFill>
          <a:blip r:embed="rId2"/>
          <a:stretch>
            <a:fillRect/>
          </a:stretch>
        </p:blipFill>
        <p:spPr>
          <a:xfrm>
            <a:off x="198437" y="1668462"/>
            <a:ext cx="12066440" cy="4606331"/>
          </a:xfrm>
          <a:prstGeom prst="rect">
            <a:avLst/>
          </a:prstGeom>
        </p:spPr>
      </p:pic>
      <p:sp>
        <p:nvSpPr>
          <p:cNvPr id="3" name="Title 2">
            <a:extLst>
              <a:ext uri="{FF2B5EF4-FFF2-40B4-BE49-F238E27FC236}">
                <a16:creationId xmlns:a16="http://schemas.microsoft.com/office/drawing/2014/main" id="{FF866689-7E22-4048-B915-B80120BF5D87}"/>
              </a:ext>
            </a:extLst>
          </p:cNvPr>
          <p:cNvSpPr>
            <a:spLocks noGrp="1"/>
          </p:cNvSpPr>
          <p:nvPr>
            <p:ph type="title"/>
          </p:nvPr>
        </p:nvSpPr>
        <p:spPr/>
        <p:txBody>
          <a:bodyPr/>
          <a:lstStyle/>
          <a:p>
            <a:r>
              <a:rPr lang="en-US" dirty="0"/>
              <a:t>Cloud Services</a:t>
            </a:r>
          </a:p>
        </p:txBody>
      </p:sp>
    </p:spTree>
    <p:extLst>
      <p:ext uri="{BB962C8B-B14F-4D97-AF65-F5344CB8AC3E}">
        <p14:creationId xmlns:p14="http://schemas.microsoft.com/office/powerpoint/2010/main" val="427805630"/>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 person flying through the air&#10;&#10;Description automatically generated">
            <a:extLst>
              <a:ext uri="{FF2B5EF4-FFF2-40B4-BE49-F238E27FC236}">
                <a16:creationId xmlns:a16="http://schemas.microsoft.com/office/drawing/2014/main" id="{DF99DB3D-C816-4A06-ADEA-B0A423CE1BF8}"/>
              </a:ext>
            </a:extLst>
          </p:cNvPr>
          <p:cNvPicPr>
            <a:picLocks noChangeAspect="1"/>
          </p:cNvPicPr>
          <p:nvPr/>
        </p:nvPicPr>
        <p:blipFill rotWithShape="1">
          <a:blip r:embed="rId2"/>
          <a:srcRect t="14317" b="26168"/>
          <a:stretch/>
        </p:blipFill>
        <p:spPr>
          <a:xfrm>
            <a:off x="20" y="10"/>
            <a:ext cx="12436455" cy="6994515"/>
          </a:xfrm>
          <a:prstGeom prst="rect">
            <a:avLst/>
          </a:prstGeom>
        </p:spPr>
      </p:pic>
      <p:sp>
        <p:nvSpPr>
          <p:cNvPr id="14" name="Rectangle 8">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426052"/>
            <a:ext cx="12436475" cy="751214"/>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47A58DF-A46C-47A1-AFF3-188096C5FCF9}"/>
              </a:ext>
            </a:extLst>
          </p:cNvPr>
          <p:cNvSpPr>
            <a:spLocks noGrp="1"/>
          </p:cNvSpPr>
          <p:nvPr>
            <p:ph type="title"/>
          </p:nvPr>
        </p:nvSpPr>
        <p:spPr>
          <a:xfrm>
            <a:off x="534379" y="5423092"/>
            <a:ext cx="11435728" cy="759664"/>
          </a:xfrm>
        </p:spPr>
        <p:txBody>
          <a:bodyPr vert="horz" lIns="91440" tIns="45720" rIns="91440" bIns="45720" rtlCol="0" anchor="ctr">
            <a:normAutofit/>
          </a:bodyPr>
          <a:lstStyle/>
          <a:p>
            <a:pPr algn="ctr" defTabSz="914400"/>
            <a:r>
              <a:rPr lang="en-US" sz="3600" dirty="0">
                <a:solidFill>
                  <a:schemeClr val="tx1">
                    <a:lumMod val="85000"/>
                    <a:lumOff val="15000"/>
                  </a:schemeClr>
                </a:solidFill>
                <a:ea typeface="+mj-ea"/>
                <a:cs typeface="+mj-cs"/>
              </a:rPr>
              <a:t>Why is this important for you?</a:t>
            </a:r>
          </a:p>
        </p:txBody>
      </p:sp>
      <p:cxnSp>
        <p:nvCxnSpPr>
          <p:cNvPr id="15" name="Straight Connector 10">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346337"/>
            <a:ext cx="12436475"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256980"/>
            <a:ext cx="12436475"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2FE940F5-0D42-40D0-AF2F-F5349570F06C}"/>
              </a:ext>
            </a:extLst>
          </p:cNvPr>
          <p:cNvSpPr/>
          <p:nvPr/>
        </p:nvSpPr>
        <p:spPr>
          <a:xfrm>
            <a:off x="1" y="6515100"/>
            <a:ext cx="12436454" cy="338554"/>
          </a:xfrm>
          <a:prstGeom prst="rect">
            <a:avLst/>
          </a:prstGeom>
        </p:spPr>
        <p:txBody>
          <a:bodyPr wrap="square">
            <a:spAutoFit/>
          </a:bodyPr>
          <a:lstStyle/>
          <a:p>
            <a:r>
              <a:rPr lang="en-US" sz="1600" dirty="0"/>
              <a:t>Source: http://st.depositphotos.com/1491329/1280/i/950/depositphotos_12801547-stock-photo-school-girl-or-student-sitting.jpg</a:t>
            </a:r>
          </a:p>
        </p:txBody>
      </p:sp>
    </p:spTree>
    <p:extLst>
      <p:ext uri="{BB962C8B-B14F-4D97-AF65-F5344CB8AC3E}">
        <p14:creationId xmlns:p14="http://schemas.microsoft.com/office/powerpoint/2010/main" val="334048397"/>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4" name="Straight Arrow Connector 13">
            <a:extLst>
              <a:ext uri="{FF2B5EF4-FFF2-40B4-BE49-F238E27FC236}">
                <a16:creationId xmlns:a16="http://schemas.microsoft.com/office/drawing/2014/main" id="{E4A809D5-3600-46D4-A466-67F2349A54FB}"/>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68460" y="2362595"/>
            <a:ext cx="5036772"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pic>
        <p:nvPicPr>
          <p:cNvPr id="9" name="Picture 8" descr="Clouds in a blue cloudy sky&#10;&#10;Description generated with very high confidence">
            <a:extLst>
              <a:ext uri="{FF2B5EF4-FFF2-40B4-BE49-F238E27FC236}">
                <a16:creationId xmlns:a16="http://schemas.microsoft.com/office/drawing/2014/main" id="{31689C45-8C20-45F9-9E19-137FF4824EDD}"/>
              </a:ext>
            </a:extLst>
          </p:cNvPr>
          <p:cNvPicPr>
            <a:picLocks noChangeAspect="1"/>
          </p:cNvPicPr>
          <p:nvPr/>
        </p:nvPicPr>
        <p:blipFill rotWithShape="1">
          <a:blip r:embed="rId3"/>
          <a:srcRect l="13166" r="25379" b="1"/>
          <a:stretch/>
        </p:blipFill>
        <p:spPr>
          <a:xfrm>
            <a:off x="5996732" y="10"/>
            <a:ext cx="6439741" cy="6994511"/>
          </a:xfrm>
          <a:custGeom>
            <a:avLst/>
            <a:gdLst>
              <a:gd name="connsiteX0" fmla="*/ 65565 w 6313150"/>
              <a:gd name="connsiteY0" fmla="*/ 0 h 6857997"/>
              <a:gd name="connsiteX1" fmla="*/ 6313150 w 6313150"/>
              <a:gd name="connsiteY1" fmla="*/ 0 h 6857997"/>
              <a:gd name="connsiteX2" fmla="*/ 6313150 w 6313150"/>
              <a:gd name="connsiteY2" fmla="*/ 6857997 h 6857997"/>
              <a:gd name="connsiteX3" fmla="*/ 3293946 w 6313150"/>
              <a:gd name="connsiteY3" fmla="*/ 6857997 h 6857997"/>
              <a:gd name="connsiteX4" fmla="*/ 3235857 w 6313150"/>
              <a:gd name="connsiteY4" fmla="*/ 6823061 h 6857997"/>
              <a:gd name="connsiteX5" fmla="*/ 0 w 6313150"/>
              <a:gd name="connsiteY5" fmla="*/ 951803 h 6857997"/>
              <a:gd name="connsiteX6" fmla="*/ 31536 w 6313150"/>
              <a:gd name="connsiteY6" fmla="*/ 285771 h 685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p:spPr>
      </p:pic>
      <p:sp>
        <p:nvSpPr>
          <p:cNvPr id="6" name="Title 5">
            <a:extLst>
              <a:ext uri="{FF2B5EF4-FFF2-40B4-BE49-F238E27FC236}">
                <a16:creationId xmlns:a16="http://schemas.microsoft.com/office/drawing/2014/main" id="{C123F813-FA26-493D-AD84-432BD9B03F9B}"/>
              </a:ext>
            </a:extLst>
          </p:cNvPr>
          <p:cNvSpPr>
            <a:spLocks noGrp="1"/>
          </p:cNvSpPr>
          <p:nvPr>
            <p:ph type="title"/>
          </p:nvPr>
        </p:nvSpPr>
        <p:spPr>
          <a:xfrm>
            <a:off x="668460" y="372393"/>
            <a:ext cx="5222783" cy="1726493"/>
          </a:xfrm>
        </p:spPr>
        <p:txBody>
          <a:bodyPr vert="horz" lIns="91440" tIns="45720" rIns="91440" bIns="45720" rtlCol="0" anchor="ctr">
            <a:normAutofit/>
          </a:bodyPr>
          <a:lstStyle/>
          <a:p>
            <a:pPr defTabSz="914400"/>
            <a:r>
              <a:rPr lang="en-US" sz="4400">
                <a:solidFill>
                  <a:schemeClr val="tx1"/>
                </a:solidFill>
                <a:ea typeface="+mj-ea"/>
                <a:cs typeface="+mj-cs"/>
              </a:rPr>
              <a:t>Microsoft Imagine</a:t>
            </a:r>
          </a:p>
        </p:txBody>
      </p:sp>
      <p:sp>
        <p:nvSpPr>
          <p:cNvPr id="7" name="Text Placeholder 6">
            <a:extLst>
              <a:ext uri="{FF2B5EF4-FFF2-40B4-BE49-F238E27FC236}">
                <a16:creationId xmlns:a16="http://schemas.microsoft.com/office/drawing/2014/main" id="{96004A81-616F-4DC7-B4E4-9C3DD5AE1E2A}"/>
              </a:ext>
            </a:extLst>
          </p:cNvPr>
          <p:cNvSpPr>
            <a:spLocks noGrp="1"/>
          </p:cNvSpPr>
          <p:nvPr>
            <p:ph type="body" sz="quarter" idx="10"/>
          </p:nvPr>
        </p:nvSpPr>
        <p:spPr>
          <a:xfrm>
            <a:off x="668461" y="2626296"/>
            <a:ext cx="5222782" cy="3531152"/>
          </a:xfrm>
        </p:spPr>
        <p:txBody>
          <a:bodyPr vert="horz" lIns="91440" tIns="45720" rIns="91440" bIns="45720" rtlCol="0">
            <a:normAutofit/>
          </a:bodyPr>
          <a:lstStyle/>
          <a:p>
            <a:pPr defTabSz="914400">
              <a:buFont typeface="Arial" panose="020B0604020202020204" pitchFamily="34" charset="0"/>
              <a:buChar char="•"/>
            </a:pPr>
            <a:r>
              <a:rPr lang="en-US" sz="1800" dirty="0">
                <a:solidFill>
                  <a:schemeClr val="tx1"/>
                </a:solidFill>
                <a:latin typeface="+mn-lt"/>
                <a:hlinkClick r:id="rId4"/>
              </a:rPr>
              <a:t>https://imagine.microsoft.com</a:t>
            </a:r>
            <a:endParaRPr lang="en-US" sz="1800" dirty="0">
              <a:solidFill>
                <a:schemeClr val="tx1"/>
              </a:solidFill>
              <a:latin typeface="+mn-lt"/>
            </a:endParaRPr>
          </a:p>
          <a:p>
            <a:pPr defTabSz="914400">
              <a:buFont typeface="Arial" panose="020B0604020202020204" pitchFamily="34" charset="0"/>
              <a:buChar char="•"/>
            </a:pPr>
            <a:r>
              <a:rPr lang="en-US" sz="1800" dirty="0">
                <a:solidFill>
                  <a:schemeClr val="tx1"/>
                </a:solidFill>
                <a:latin typeface="+mn-lt"/>
              </a:rPr>
              <a:t>Free Software</a:t>
            </a:r>
          </a:p>
          <a:p>
            <a:pPr lvl="1" defTabSz="914400">
              <a:buFont typeface="Arial" panose="020B0604020202020204" pitchFamily="34" charset="0"/>
              <a:buChar char="•"/>
            </a:pPr>
            <a:r>
              <a:rPr lang="en-US" sz="1800" dirty="0">
                <a:solidFill>
                  <a:schemeClr val="tx1"/>
                </a:solidFill>
              </a:rPr>
              <a:t>Build web, mobile, games, mixed reality</a:t>
            </a:r>
          </a:p>
          <a:p>
            <a:pPr defTabSz="914400">
              <a:buFont typeface="Arial" panose="020B0604020202020204" pitchFamily="34" charset="0"/>
              <a:buChar char="•"/>
            </a:pPr>
            <a:r>
              <a:rPr lang="en-US" sz="1800" dirty="0">
                <a:solidFill>
                  <a:schemeClr val="tx1"/>
                </a:solidFill>
                <a:latin typeface="+mn-lt"/>
              </a:rPr>
              <a:t>Free Cloud</a:t>
            </a:r>
          </a:p>
          <a:p>
            <a:pPr lvl="1" defTabSz="914400">
              <a:buFont typeface="Arial" panose="020B0604020202020204" pitchFamily="34" charset="0"/>
              <a:buChar char="•"/>
            </a:pPr>
            <a:r>
              <a:rPr lang="en-US" sz="1800" dirty="0">
                <a:solidFill>
                  <a:schemeClr val="tx1"/>
                </a:solidFill>
              </a:rPr>
              <a:t>Host a website &amp; database</a:t>
            </a:r>
          </a:p>
          <a:p>
            <a:pPr defTabSz="914400">
              <a:buFont typeface="Arial" panose="020B0604020202020204" pitchFamily="34" charset="0"/>
              <a:buChar char="•"/>
            </a:pPr>
            <a:r>
              <a:rPr lang="en-US" sz="1800" dirty="0">
                <a:solidFill>
                  <a:schemeClr val="tx1"/>
                </a:solidFill>
                <a:latin typeface="+mn-lt"/>
              </a:rPr>
              <a:t>Free Training</a:t>
            </a:r>
          </a:p>
          <a:p>
            <a:pPr defTabSz="914400">
              <a:buFont typeface="Arial" panose="020B0604020202020204" pitchFamily="34" charset="0"/>
              <a:buChar char="•"/>
            </a:pPr>
            <a:r>
              <a:rPr lang="en-US" sz="1800" dirty="0">
                <a:solidFill>
                  <a:schemeClr val="tx1"/>
                </a:solidFill>
                <a:latin typeface="+mn-lt"/>
              </a:rPr>
              <a:t>Imagine Cup Competition</a:t>
            </a:r>
          </a:p>
          <a:p>
            <a:pPr defTabSz="914400">
              <a:buFont typeface="Arial" panose="020B0604020202020204" pitchFamily="34" charset="0"/>
              <a:buChar char="•"/>
            </a:pPr>
            <a:endParaRPr lang="en-US" sz="1800" dirty="0">
              <a:solidFill>
                <a:schemeClr val="tx1"/>
              </a:solidFill>
              <a:latin typeface="+mn-lt"/>
            </a:endParaRPr>
          </a:p>
          <a:p>
            <a:pPr defTabSz="914400">
              <a:buFont typeface="Arial" panose="020B0604020202020204" pitchFamily="34" charset="0"/>
              <a:buChar char="•"/>
            </a:pPr>
            <a:endParaRPr lang="en-US" sz="1800" dirty="0">
              <a:solidFill>
                <a:schemeClr val="tx1"/>
              </a:solidFill>
              <a:latin typeface="+mn-lt"/>
            </a:endParaRPr>
          </a:p>
        </p:txBody>
      </p:sp>
      <p:sp>
        <p:nvSpPr>
          <p:cNvPr id="10" name="Rectangle 9">
            <a:extLst>
              <a:ext uri="{FF2B5EF4-FFF2-40B4-BE49-F238E27FC236}">
                <a16:creationId xmlns:a16="http://schemas.microsoft.com/office/drawing/2014/main" id="{C7A8898E-741A-4A15-BD90-F0730CDADD8E}"/>
              </a:ext>
            </a:extLst>
          </p:cNvPr>
          <p:cNvSpPr/>
          <p:nvPr/>
        </p:nvSpPr>
        <p:spPr>
          <a:xfrm>
            <a:off x="253632" y="6442657"/>
            <a:ext cx="11380711" cy="369332"/>
          </a:xfrm>
          <a:prstGeom prst="rect">
            <a:avLst/>
          </a:prstGeom>
        </p:spPr>
        <p:txBody>
          <a:bodyPr wrap="square">
            <a:spAutoFit/>
          </a:bodyPr>
          <a:lstStyle/>
          <a:p>
            <a:r>
              <a:rPr lang="en-US" dirty="0"/>
              <a:t>Source: http://www.cloudsprawl.net/beware-of-clouds-bearing-gifts-in-todays-iaas-competitive-landscape/</a:t>
            </a:r>
          </a:p>
        </p:txBody>
      </p:sp>
    </p:spTree>
    <p:extLst>
      <p:ext uri="{BB962C8B-B14F-4D97-AF65-F5344CB8AC3E}">
        <p14:creationId xmlns:p14="http://schemas.microsoft.com/office/powerpoint/2010/main" val="1496522950"/>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CBE1851-2230-47A9-B000-CE9046EA61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578203" cy="69945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0D2F18F7-7AF0-4ED8-B782-EDC2BD887E26}"/>
              </a:ext>
            </a:extLst>
          </p:cNvPr>
          <p:cNvSpPr>
            <a:spLocks noGrp="1"/>
          </p:cNvSpPr>
          <p:nvPr>
            <p:ph type="title"/>
          </p:nvPr>
        </p:nvSpPr>
        <p:spPr>
          <a:xfrm>
            <a:off x="646994" y="819704"/>
            <a:ext cx="4293048" cy="3095273"/>
          </a:xfrm>
        </p:spPr>
        <p:txBody>
          <a:bodyPr vert="horz" lIns="91440" tIns="45720" rIns="91440" bIns="45720" rtlCol="0" anchor="b">
            <a:normAutofit/>
          </a:bodyPr>
          <a:lstStyle/>
          <a:p>
            <a:pPr algn="r" defTabSz="914400"/>
            <a:r>
              <a:rPr lang="en-US" sz="5500" kern="1200">
                <a:solidFill>
                  <a:srgbClr val="FFFFFF"/>
                </a:solidFill>
                <a:latin typeface="+mj-lt"/>
                <a:ea typeface="+mj-ea"/>
                <a:cs typeface="+mj-cs"/>
              </a:rPr>
              <a:t>Artificial Intelligence</a:t>
            </a:r>
          </a:p>
        </p:txBody>
      </p:sp>
      <p:cxnSp>
        <p:nvCxnSpPr>
          <p:cNvPr id="13" name="Straight Connector 12">
            <a:extLst>
              <a:ext uri="{FF2B5EF4-FFF2-40B4-BE49-F238E27FC236}">
                <a16:creationId xmlns:a16="http://schemas.microsoft.com/office/drawing/2014/main" id="{23B93832-6514-44F4-849B-5EE2C8A2337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2453" y="4007153"/>
            <a:ext cx="4010763" cy="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DE9E9D95-6293-41D6-B4B7-0E52EC6B6851}"/>
              </a:ext>
            </a:extLst>
          </p:cNvPr>
          <p:cNvPicPr>
            <a:picLocks noChangeAspect="1"/>
          </p:cNvPicPr>
          <p:nvPr/>
        </p:nvPicPr>
        <p:blipFill>
          <a:blip r:embed="rId2"/>
          <a:stretch>
            <a:fillRect/>
          </a:stretch>
        </p:blipFill>
        <p:spPr>
          <a:xfrm>
            <a:off x="6218237" y="713288"/>
            <a:ext cx="5568944" cy="5568944"/>
          </a:xfrm>
          <a:prstGeom prst="rect">
            <a:avLst/>
          </a:prstGeom>
        </p:spPr>
      </p:pic>
    </p:spTree>
    <p:extLst>
      <p:ext uri="{BB962C8B-B14F-4D97-AF65-F5344CB8AC3E}">
        <p14:creationId xmlns:p14="http://schemas.microsoft.com/office/powerpoint/2010/main" val="2966726330"/>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94A12FE-3C3C-4E23-B428-D7D387F8BECA}"/>
              </a:ext>
            </a:extLst>
          </p:cNvPr>
          <p:cNvSpPr>
            <a:spLocks noGrp="1"/>
          </p:cNvSpPr>
          <p:nvPr>
            <p:ph type="title"/>
          </p:nvPr>
        </p:nvSpPr>
        <p:spPr/>
        <p:txBody>
          <a:bodyPr/>
          <a:lstStyle/>
          <a:p>
            <a:r>
              <a:rPr lang="en-US" dirty="0"/>
              <a:t>My Journey</a:t>
            </a:r>
          </a:p>
        </p:txBody>
      </p:sp>
      <p:sp>
        <p:nvSpPr>
          <p:cNvPr id="5" name="Text Placeholder 4">
            <a:extLst>
              <a:ext uri="{FF2B5EF4-FFF2-40B4-BE49-F238E27FC236}">
                <a16:creationId xmlns:a16="http://schemas.microsoft.com/office/drawing/2014/main" id="{55F0931A-C58F-4592-B4DC-FE6078EAB392}"/>
              </a:ext>
            </a:extLst>
          </p:cNvPr>
          <p:cNvSpPr>
            <a:spLocks noGrp="1"/>
          </p:cNvSpPr>
          <p:nvPr>
            <p:ph type="body" sz="quarter" idx="12"/>
          </p:nvPr>
        </p:nvSpPr>
        <p:spPr/>
        <p:txBody>
          <a:bodyPr/>
          <a:lstStyle/>
          <a:p>
            <a:endParaRPr lang="en-US" dirty="0"/>
          </a:p>
        </p:txBody>
      </p:sp>
    </p:spTree>
    <p:extLst>
      <p:ext uri="{BB962C8B-B14F-4D97-AF65-F5344CB8AC3E}">
        <p14:creationId xmlns:p14="http://schemas.microsoft.com/office/powerpoint/2010/main" val="148720707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F5FABF-D4D0-4828-AFE8-98D36D24B68A}"/>
              </a:ext>
            </a:extLst>
          </p:cNvPr>
          <p:cNvSpPr>
            <a:spLocks noGrp="1"/>
          </p:cNvSpPr>
          <p:nvPr>
            <p:ph type="title"/>
          </p:nvPr>
        </p:nvSpPr>
        <p:spPr/>
        <p:txBody>
          <a:bodyPr/>
          <a:lstStyle/>
          <a:p>
            <a:r>
              <a:rPr lang="en-US" dirty="0"/>
              <a:t>What is AI?</a:t>
            </a:r>
          </a:p>
        </p:txBody>
      </p:sp>
      <p:sp>
        <p:nvSpPr>
          <p:cNvPr id="3" name="Rectangle 2">
            <a:extLst>
              <a:ext uri="{FF2B5EF4-FFF2-40B4-BE49-F238E27FC236}">
                <a16:creationId xmlns:a16="http://schemas.microsoft.com/office/drawing/2014/main" id="{D3AFD350-3245-4B91-81DF-E454E07D668D}"/>
              </a:ext>
            </a:extLst>
          </p:cNvPr>
          <p:cNvSpPr/>
          <p:nvPr/>
        </p:nvSpPr>
        <p:spPr>
          <a:xfrm>
            <a:off x="1036637" y="5935662"/>
            <a:ext cx="5255349" cy="369332"/>
          </a:xfrm>
          <a:prstGeom prst="rect">
            <a:avLst/>
          </a:prstGeom>
        </p:spPr>
        <p:txBody>
          <a:bodyPr wrap="none">
            <a:spAutoFit/>
          </a:bodyPr>
          <a:lstStyle/>
          <a:p>
            <a:r>
              <a:rPr lang="en-US" dirty="0"/>
              <a:t>https://www.youtube.com/watch?v=mJeNghZXtMo</a:t>
            </a:r>
          </a:p>
        </p:txBody>
      </p:sp>
    </p:spTree>
    <p:extLst>
      <p:ext uri="{BB962C8B-B14F-4D97-AF65-F5344CB8AC3E}">
        <p14:creationId xmlns:p14="http://schemas.microsoft.com/office/powerpoint/2010/main" val="1390196589"/>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CB174F-82F1-4DBB-875E-40099272141E}"/>
              </a:ext>
            </a:extLst>
          </p:cNvPr>
          <p:cNvSpPr>
            <a:spLocks noGrp="1"/>
          </p:cNvSpPr>
          <p:nvPr>
            <p:ph type="title"/>
          </p:nvPr>
        </p:nvSpPr>
        <p:spPr/>
        <p:txBody>
          <a:bodyPr/>
          <a:lstStyle/>
          <a:p>
            <a:r>
              <a:rPr lang="en-US" dirty="0"/>
              <a:t>What is Artificial Intelligence</a:t>
            </a:r>
          </a:p>
        </p:txBody>
      </p:sp>
      <p:sp>
        <p:nvSpPr>
          <p:cNvPr id="4" name="Text Placeholder 3">
            <a:extLst>
              <a:ext uri="{FF2B5EF4-FFF2-40B4-BE49-F238E27FC236}">
                <a16:creationId xmlns:a16="http://schemas.microsoft.com/office/drawing/2014/main" id="{C86038C5-3C53-4667-B4C4-E9D21FB26161}"/>
              </a:ext>
            </a:extLst>
          </p:cNvPr>
          <p:cNvSpPr>
            <a:spLocks noGrp="1"/>
          </p:cNvSpPr>
          <p:nvPr>
            <p:ph type="body" sz="quarter" idx="10"/>
          </p:nvPr>
        </p:nvSpPr>
        <p:spPr>
          <a:xfrm>
            <a:off x="274703" y="1211287"/>
            <a:ext cx="7315136" cy="3397853"/>
          </a:xfrm>
        </p:spPr>
        <p:txBody>
          <a:bodyPr/>
          <a:lstStyle/>
          <a:p>
            <a:r>
              <a:rPr lang="en-US" dirty="0"/>
              <a:t>Artificial Intelligence is the theory and development of </a:t>
            </a:r>
            <a:r>
              <a:rPr lang="en-US" b="1" dirty="0"/>
              <a:t>computer systems able to perform tasks intelligently similar to a human being</a:t>
            </a:r>
            <a:r>
              <a:rPr lang="en-US" dirty="0"/>
              <a:t>.</a:t>
            </a:r>
          </a:p>
          <a:p>
            <a:r>
              <a:rPr lang="en-US" dirty="0"/>
              <a:t>Using </a:t>
            </a:r>
            <a:r>
              <a:rPr lang="en-US" b="1" dirty="0"/>
              <a:t>known data</a:t>
            </a:r>
            <a:r>
              <a:rPr lang="en-US" dirty="0"/>
              <a:t>, develop a </a:t>
            </a:r>
            <a:r>
              <a:rPr lang="en-US" b="1" dirty="0"/>
              <a:t>model</a:t>
            </a:r>
            <a:r>
              <a:rPr lang="en-US" dirty="0"/>
              <a:t> to </a:t>
            </a:r>
            <a:r>
              <a:rPr lang="en-US" u="sng" dirty="0"/>
              <a:t>predict</a:t>
            </a:r>
            <a:r>
              <a:rPr lang="en-US" dirty="0"/>
              <a:t> </a:t>
            </a:r>
            <a:r>
              <a:rPr lang="en-US" b="1" dirty="0"/>
              <a:t>unknown data</a:t>
            </a:r>
            <a:r>
              <a:rPr lang="en-US" dirty="0"/>
              <a:t>.</a:t>
            </a:r>
          </a:p>
          <a:p>
            <a:endParaRPr lang="en-US" dirty="0"/>
          </a:p>
        </p:txBody>
      </p:sp>
      <p:sp>
        <p:nvSpPr>
          <p:cNvPr id="5" name="Rectangle 4">
            <a:extLst>
              <a:ext uri="{FF2B5EF4-FFF2-40B4-BE49-F238E27FC236}">
                <a16:creationId xmlns:a16="http://schemas.microsoft.com/office/drawing/2014/main" id="{FD1F13E4-6BDF-4364-AE9C-BBB3ACDD7558}"/>
              </a:ext>
            </a:extLst>
          </p:cNvPr>
          <p:cNvSpPr/>
          <p:nvPr/>
        </p:nvSpPr>
        <p:spPr>
          <a:xfrm>
            <a:off x="26909" y="5523535"/>
            <a:ext cx="7593595" cy="1200329"/>
          </a:xfrm>
          <a:prstGeom prst="rect">
            <a:avLst/>
          </a:prstGeom>
        </p:spPr>
        <p:txBody>
          <a:bodyPr wrap="square">
            <a:spAutoFit/>
          </a:bodyPr>
          <a:lstStyle/>
          <a:p>
            <a:r>
              <a:rPr lang="en-US" dirty="0"/>
              <a:t>Source: </a:t>
            </a:r>
            <a:r>
              <a:rPr lang="en-US" dirty="0">
                <a:hlinkClick r:id="rId2"/>
              </a:rPr>
              <a:t>https://www.differencebetween.com/difference-between-machine-learning-and-vs-artificial-intelligence/</a:t>
            </a:r>
            <a:endParaRPr lang="en-US" dirty="0"/>
          </a:p>
          <a:p>
            <a:endParaRPr lang="en-US" dirty="0"/>
          </a:p>
          <a:p>
            <a:r>
              <a:rPr lang="en-US" dirty="0">
                <a:hlinkClick r:id="rId3"/>
              </a:rPr>
              <a:t>https://theaviationist.com/wp-content/uploads/2013/03/Skynet.jpg</a:t>
            </a:r>
            <a:r>
              <a:rPr lang="en-US" dirty="0"/>
              <a:t> </a:t>
            </a:r>
          </a:p>
        </p:txBody>
      </p:sp>
      <p:pic>
        <p:nvPicPr>
          <p:cNvPr id="9" name="Picture 8">
            <a:extLst>
              <a:ext uri="{FF2B5EF4-FFF2-40B4-BE49-F238E27FC236}">
                <a16:creationId xmlns:a16="http://schemas.microsoft.com/office/drawing/2014/main" id="{41A648AB-EB3C-4DB3-9539-D0AD19C30BAE}"/>
              </a:ext>
            </a:extLst>
          </p:cNvPr>
          <p:cNvPicPr>
            <a:picLocks noChangeAspect="1"/>
          </p:cNvPicPr>
          <p:nvPr/>
        </p:nvPicPr>
        <p:blipFill>
          <a:blip r:embed="rId4"/>
          <a:stretch>
            <a:fillRect/>
          </a:stretch>
        </p:blipFill>
        <p:spPr>
          <a:xfrm>
            <a:off x="7801590" y="2543051"/>
            <a:ext cx="4180813" cy="4180813"/>
          </a:xfrm>
          <a:prstGeom prst="rect">
            <a:avLst/>
          </a:prstGeom>
        </p:spPr>
      </p:pic>
    </p:spTree>
    <p:extLst>
      <p:ext uri="{BB962C8B-B14F-4D97-AF65-F5344CB8AC3E}">
        <p14:creationId xmlns:p14="http://schemas.microsoft.com/office/powerpoint/2010/main" val="877016619"/>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close up of a device&#10;&#10;Description automatically generated">
            <a:extLst>
              <a:ext uri="{FF2B5EF4-FFF2-40B4-BE49-F238E27FC236}">
                <a16:creationId xmlns:a16="http://schemas.microsoft.com/office/drawing/2014/main" id="{814BACCE-ACEF-4C31-982A-F16B5BE1825C}"/>
              </a:ext>
            </a:extLst>
          </p:cNvPr>
          <p:cNvPicPr>
            <a:picLocks noChangeAspect="1"/>
          </p:cNvPicPr>
          <p:nvPr/>
        </p:nvPicPr>
        <p:blipFill rotWithShape="1">
          <a:blip r:embed="rId2"/>
          <a:srcRect l="30393" r="21815"/>
          <a:stretch/>
        </p:blipFill>
        <p:spPr>
          <a:xfrm>
            <a:off x="8199437" y="3083749"/>
            <a:ext cx="3774697" cy="3949115"/>
          </a:xfrm>
          <a:prstGeom prst="rect">
            <a:avLst/>
          </a:prstGeom>
        </p:spPr>
      </p:pic>
      <p:sp>
        <p:nvSpPr>
          <p:cNvPr id="2" name="Title 1">
            <a:extLst>
              <a:ext uri="{FF2B5EF4-FFF2-40B4-BE49-F238E27FC236}">
                <a16:creationId xmlns:a16="http://schemas.microsoft.com/office/drawing/2014/main" id="{88F94228-A7E3-47C8-B9D9-BED63E803358}"/>
              </a:ext>
            </a:extLst>
          </p:cNvPr>
          <p:cNvSpPr>
            <a:spLocks noGrp="1"/>
          </p:cNvSpPr>
          <p:nvPr>
            <p:ph type="title"/>
          </p:nvPr>
        </p:nvSpPr>
        <p:spPr/>
        <p:txBody>
          <a:bodyPr/>
          <a:lstStyle/>
          <a:p>
            <a:r>
              <a:rPr lang="en-US" dirty="0"/>
              <a:t>What is Machine Learning</a:t>
            </a:r>
          </a:p>
        </p:txBody>
      </p:sp>
      <p:sp>
        <p:nvSpPr>
          <p:cNvPr id="3" name="Text Placeholder 2">
            <a:extLst>
              <a:ext uri="{FF2B5EF4-FFF2-40B4-BE49-F238E27FC236}">
                <a16:creationId xmlns:a16="http://schemas.microsoft.com/office/drawing/2014/main" id="{890FE43C-2F0C-4B6B-A4A9-7A65D4CCDC24}"/>
              </a:ext>
            </a:extLst>
          </p:cNvPr>
          <p:cNvSpPr>
            <a:spLocks noGrp="1"/>
          </p:cNvSpPr>
          <p:nvPr>
            <p:ph type="body" sz="quarter" idx="10"/>
          </p:nvPr>
        </p:nvSpPr>
        <p:spPr>
          <a:xfrm>
            <a:off x="274702" y="1211287"/>
            <a:ext cx="11888787" cy="2179058"/>
          </a:xfrm>
        </p:spPr>
        <p:txBody>
          <a:bodyPr/>
          <a:lstStyle/>
          <a:p>
            <a:r>
              <a:rPr lang="en-US" dirty="0"/>
              <a:t>Machine Learning is a type of Artificial Intelligence that gives the ability for a </a:t>
            </a:r>
            <a:r>
              <a:rPr lang="en-US" b="1" dirty="0"/>
              <a:t>computer to learn without being explicitly programmed</a:t>
            </a:r>
            <a:r>
              <a:rPr lang="en-US" dirty="0"/>
              <a:t>. It uses an algorithm to parse data, learn from it, and </a:t>
            </a:r>
            <a:r>
              <a:rPr lang="en-US" b="1" dirty="0"/>
              <a:t>make decisions </a:t>
            </a:r>
            <a:r>
              <a:rPr lang="en-US" dirty="0"/>
              <a:t>accordingly.</a:t>
            </a:r>
          </a:p>
        </p:txBody>
      </p:sp>
      <p:sp>
        <p:nvSpPr>
          <p:cNvPr id="4" name="Rectangle 3">
            <a:extLst>
              <a:ext uri="{FF2B5EF4-FFF2-40B4-BE49-F238E27FC236}">
                <a16:creationId xmlns:a16="http://schemas.microsoft.com/office/drawing/2014/main" id="{A12B4D96-A2F2-468F-AFFC-2A0C7A457CDC}"/>
              </a:ext>
            </a:extLst>
          </p:cNvPr>
          <p:cNvSpPr/>
          <p:nvPr/>
        </p:nvSpPr>
        <p:spPr>
          <a:xfrm>
            <a:off x="198437" y="5498922"/>
            <a:ext cx="8222231" cy="1200329"/>
          </a:xfrm>
          <a:prstGeom prst="rect">
            <a:avLst/>
          </a:prstGeom>
        </p:spPr>
        <p:txBody>
          <a:bodyPr wrap="square">
            <a:spAutoFit/>
          </a:bodyPr>
          <a:lstStyle/>
          <a:p>
            <a:r>
              <a:rPr lang="en-US" dirty="0"/>
              <a:t>Source: </a:t>
            </a:r>
            <a:r>
              <a:rPr lang="en-US" dirty="0">
                <a:hlinkClick r:id="rId3"/>
              </a:rPr>
              <a:t>https://www.differencebetween.com/difference-between-machine-learning-and-vs-artificial-intelligence/</a:t>
            </a:r>
            <a:endParaRPr lang="en-US" dirty="0"/>
          </a:p>
          <a:p>
            <a:endParaRPr lang="en-US" dirty="0"/>
          </a:p>
          <a:p>
            <a:r>
              <a:rPr lang="en-US" dirty="0">
                <a:hlinkClick r:id="rId4"/>
              </a:rPr>
              <a:t>https://cdn.redshift.autodesk.com/2016/05/Machine-Learning-hero.jpg</a:t>
            </a:r>
            <a:r>
              <a:rPr lang="en-US" dirty="0"/>
              <a:t> </a:t>
            </a:r>
          </a:p>
        </p:txBody>
      </p:sp>
    </p:spTree>
    <p:extLst>
      <p:ext uri="{BB962C8B-B14F-4D97-AF65-F5344CB8AC3E}">
        <p14:creationId xmlns:p14="http://schemas.microsoft.com/office/powerpoint/2010/main" val="3517524694"/>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Machine Learning: Examples from History</a:t>
            </a:r>
          </a:p>
        </p:txBody>
      </p:sp>
      <p:sp>
        <p:nvSpPr>
          <p:cNvPr id="3" name="Rectangle 2"/>
          <p:cNvSpPr/>
          <p:nvPr/>
        </p:nvSpPr>
        <p:spPr bwMode="auto">
          <a:xfrm>
            <a:off x="2812436" y="3001700"/>
            <a:ext cx="1492165" cy="1649482"/>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74608" rIns="46630" bIns="46630" numCol="1" spcCol="0" rtlCol="0" fromWordArt="0" anchor="t" anchorCtr="0" forceAA="0" compatLnSpc="1">
            <a:prstTxWarp prst="textNoShape">
              <a:avLst/>
            </a:prstTxWarp>
            <a:noAutofit/>
          </a:bodyPr>
          <a:lstStyle/>
          <a:p>
            <a:pPr algn="ctr" defTabSz="951028" fontAlgn="base">
              <a:spcBef>
                <a:spcPts val="612"/>
              </a:spcBef>
              <a:spcAft>
                <a:spcPct val="0"/>
              </a:spcAft>
            </a:pPr>
            <a:r>
              <a:rPr lang="en-US" sz="1632" dirty="0">
                <a:solidFill>
                  <a:schemeClr val="bg1"/>
                </a:solidFill>
              </a:rPr>
              <a:t>Bing maps</a:t>
            </a:r>
            <a:br>
              <a:rPr lang="en-US" sz="1632" dirty="0">
                <a:solidFill>
                  <a:schemeClr val="bg1"/>
                </a:solidFill>
              </a:rPr>
            </a:br>
            <a:r>
              <a:rPr lang="en-US" sz="1632" dirty="0">
                <a:solidFill>
                  <a:schemeClr val="bg1"/>
                </a:solidFill>
              </a:rPr>
              <a:t>launches</a:t>
            </a:r>
          </a:p>
          <a:p>
            <a:pPr algn="ctr" defTabSz="951028" fontAlgn="base">
              <a:spcBef>
                <a:spcPts val="612"/>
              </a:spcBef>
              <a:spcAft>
                <a:spcPct val="0"/>
              </a:spcAft>
            </a:pPr>
            <a:br>
              <a:rPr lang="en-US" sz="1632" dirty="0">
                <a:solidFill>
                  <a:schemeClr val="bg1"/>
                </a:solidFill>
              </a:rPr>
            </a:br>
            <a:r>
              <a:rPr lang="en-US" sz="1632" b="1" dirty="0">
                <a:solidFill>
                  <a:schemeClr val="bg1"/>
                </a:solidFill>
              </a:rPr>
              <a:t>What’s the best way to home?  </a:t>
            </a:r>
          </a:p>
          <a:p>
            <a:pPr algn="ctr" defTabSz="951028" fontAlgn="base">
              <a:spcBef>
                <a:spcPts val="612"/>
              </a:spcBef>
              <a:spcAft>
                <a:spcPct val="0"/>
              </a:spcAft>
            </a:pPr>
            <a:endParaRPr lang="en-IN" sz="1632" dirty="0">
              <a:solidFill>
                <a:schemeClr val="bg1"/>
              </a:solidFill>
            </a:endParaRPr>
          </a:p>
        </p:txBody>
      </p:sp>
      <p:sp>
        <p:nvSpPr>
          <p:cNvPr id="5" name="Rectangle 4"/>
          <p:cNvSpPr/>
          <p:nvPr/>
        </p:nvSpPr>
        <p:spPr bwMode="auto">
          <a:xfrm>
            <a:off x="6250766" y="3001700"/>
            <a:ext cx="1492165" cy="1649482"/>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74608" rIns="46630" bIns="46630" numCol="1" spcCol="0" rtlCol="0" fromWordArt="0" anchor="t" anchorCtr="0" forceAA="0" compatLnSpc="1">
            <a:prstTxWarp prst="textNoShape">
              <a:avLst/>
            </a:prstTxWarp>
            <a:noAutofit/>
          </a:bodyPr>
          <a:lstStyle/>
          <a:p>
            <a:pPr algn="ctr" defTabSz="951028" fontAlgn="base">
              <a:spcBef>
                <a:spcPts val="612"/>
              </a:spcBef>
              <a:spcAft>
                <a:spcPct val="0"/>
              </a:spcAft>
            </a:pPr>
            <a:r>
              <a:rPr lang="en-IN" sz="1632" dirty="0">
                <a:solidFill>
                  <a:schemeClr val="bg1"/>
                </a:solidFill>
              </a:rPr>
              <a:t>Kinect launches</a:t>
            </a:r>
          </a:p>
          <a:p>
            <a:pPr algn="ctr" defTabSz="951028" fontAlgn="base">
              <a:spcBef>
                <a:spcPts val="612"/>
              </a:spcBef>
              <a:spcAft>
                <a:spcPct val="0"/>
              </a:spcAft>
            </a:pPr>
            <a:br>
              <a:rPr lang="en-IN" sz="1632" dirty="0">
                <a:solidFill>
                  <a:schemeClr val="bg1"/>
                </a:solidFill>
              </a:rPr>
            </a:br>
            <a:r>
              <a:rPr lang="en-IN" sz="1632" b="1" dirty="0">
                <a:solidFill>
                  <a:schemeClr val="bg1"/>
                </a:solidFill>
              </a:rPr>
              <a:t>What does that motion “mean”?</a:t>
            </a:r>
          </a:p>
        </p:txBody>
      </p:sp>
      <p:sp>
        <p:nvSpPr>
          <p:cNvPr id="6" name="Rectangle 5"/>
          <p:cNvSpPr/>
          <p:nvPr/>
        </p:nvSpPr>
        <p:spPr bwMode="auto">
          <a:xfrm>
            <a:off x="9689094" y="3001700"/>
            <a:ext cx="1492165" cy="1649482"/>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74608" rIns="46630" bIns="46630" numCol="1" spcCol="0" rtlCol="0" fromWordArt="0" anchor="t" anchorCtr="0" forceAA="0" compatLnSpc="1">
            <a:prstTxWarp prst="textNoShape">
              <a:avLst/>
            </a:prstTxWarp>
            <a:noAutofit/>
          </a:bodyPr>
          <a:lstStyle/>
          <a:p>
            <a:pPr algn="ctr" defTabSz="951028" fontAlgn="base">
              <a:spcBef>
                <a:spcPts val="612"/>
              </a:spcBef>
              <a:spcAft>
                <a:spcPct val="0"/>
              </a:spcAft>
            </a:pPr>
            <a:r>
              <a:rPr lang="en-IN" sz="1632" dirty="0">
                <a:solidFill>
                  <a:schemeClr val="bg1"/>
                </a:solidFill>
              </a:rPr>
              <a:t>Azure Machine Learning GA</a:t>
            </a:r>
          </a:p>
          <a:p>
            <a:pPr algn="ctr" defTabSz="951028" fontAlgn="base">
              <a:spcBef>
                <a:spcPts val="612"/>
              </a:spcBef>
              <a:spcAft>
                <a:spcPct val="0"/>
              </a:spcAft>
            </a:pPr>
            <a:endParaRPr lang="en-IN" sz="1632" dirty="0">
              <a:solidFill>
                <a:schemeClr val="bg1"/>
              </a:solidFill>
            </a:endParaRPr>
          </a:p>
          <a:p>
            <a:pPr algn="ctr" defTabSz="951028" fontAlgn="base">
              <a:spcBef>
                <a:spcPts val="612"/>
              </a:spcBef>
              <a:spcAft>
                <a:spcPct val="0"/>
              </a:spcAft>
            </a:pPr>
            <a:r>
              <a:rPr lang="en-IN" sz="1632" b="1" dirty="0">
                <a:solidFill>
                  <a:schemeClr val="bg1"/>
                </a:solidFill>
              </a:rPr>
              <a:t>What will happen next? </a:t>
            </a:r>
          </a:p>
        </p:txBody>
      </p:sp>
      <p:sp>
        <p:nvSpPr>
          <p:cNvPr id="7" name="Rectangle 6"/>
          <p:cNvSpPr/>
          <p:nvPr/>
        </p:nvSpPr>
        <p:spPr bwMode="auto">
          <a:xfrm>
            <a:off x="1093271" y="3001700"/>
            <a:ext cx="1492165" cy="1649482"/>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74608" rIns="46630" bIns="46630" numCol="1" spcCol="0" rtlCol="0" fromWordArt="0" anchor="t" anchorCtr="0" forceAA="0" compatLnSpc="1">
            <a:prstTxWarp prst="textNoShape">
              <a:avLst/>
            </a:prstTxWarp>
            <a:noAutofit/>
          </a:bodyPr>
          <a:lstStyle/>
          <a:p>
            <a:pPr algn="ctr"/>
            <a:r>
              <a:rPr lang="en-US" sz="1632" dirty="0">
                <a:solidFill>
                  <a:schemeClr val="bg1"/>
                </a:solidFill>
              </a:rPr>
              <a:t> Hotmail launches </a:t>
            </a:r>
          </a:p>
          <a:p>
            <a:pPr algn="ctr"/>
            <a:endParaRPr lang="en-US" sz="1632" dirty="0">
              <a:solidFill>
                <a:schemeClr val="bg1"/>
              </a:solidFill>
            </a:endParaRPr>
          </a:p>
          <a:p>
            <a:pPr algn="ctr"/>
            <a:endParaRPr lang="en-US" sz="1632" dirty="0">
              <a:solidFill>
                <a:schemeClr val="bg1"/>
              </a:solidFill>
            </a:endParaRPr>
          </a:p>
          <a:p>
            <a:pPr algn="ctr"/>
            <a:r>
              <a:rPr lang="en-US" sz="1632" b="1" dirty="0">
                <a:solidFill>
                  <a:schemeClr val="bg1"/>
                </a:solidFill>
              </a:rPr>
              <a:t>Which email is junk? </a:t>
            </a:r>
          </a:p>
        </p:txBody>
      </p:sp>
      <p:sp>
        <p:nvSpPr>
          <p:cNvPr id="8" name="Rectangle 7"/>
          <p:cNvSpPr/>
          <p:nvPr/>
        </p:nvSpPr>
        <p:spPr bwMode="auto">
          <a:xfrm>
            <a:off x="4531601" y="3001700"/>
            <a:ext cx="1492165" cy="1649482"/>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74608" rIns="46630" bIns="46630" numCol="1" spcCol="0" rtlCol="0" fromWordArt="0" anchor="t" anchorCtr="0" forceAA="0" compatLnSpc="1">
            <a:prstTxWarp prst="textNoShape">
              <a:avLst/>
            </a:prstTxWarp>
            <a:noAutofit/>
          </a:bodyPr>
          <a:lstStyle/>
          <a:p>
            <a:pPr algn="ctr" defTabSz="951028" fontAlgn="base">
              <a:spcBef>
                <a:spcPts val="612"/>
              </a:spcBef>
              <a:spcAft>
                <a:spcPct val="0"/>
              </a:spcAft>
            </a:pPr>
            <a:r>
              <a:rPr lang="en-IN" sz="1632" dirty="0">
                <a:solidFill>
                  <a:schemeClr val="bg1"/>
                </a:solidFill>
              </a:rPr>
              <a:t>Bing search launches</a:t>
            </a:r>
          </a:p>
          <a:p>
            <a:pPr algn="ctr" defTabSz="951028" fontAlgn="base">
              <a:spcBef>
                <a:spcPts val="612"/>
              </a:spcBef>
              <a:spcAft>
                <a:spcPct val="0"/>
              </a:spcAft>
            </a:pPr>
            <a:br>
              <a:rPr lang="en-IN" sz="1632" dirty="0">
                <a:solidFill>
                  <a:schemeClr val="bg1"/>
                </a:solidFill>
              </a:rPr>
            </a:br>
            <a:r>
              <a:rPr lang="en-IN" sz="1632" b="1" dirty="0">
                <a:solidFill>
                  <a:schemeClr val="bg1"/>
                </a:solidFill>
              </a:rPr>
              <a:t>Which searches are most relevant? </a:t>
            </a:r>
          </a:p>
        </p:txBody>
      </p:sp>
      <p:sp>
        <p:nvSpPr>
          <p:cNvPr id="9" name="Rectangle 8"/>
          <p:cNvSpPr/>
          <p:nvPr/>
        </p:nvSpPr>
        <p:spPr bwMode="auto">
          <a:xfrm>
            <a:off x="7969931" y="3001700"/>
            <a:ext cx="1492165" cy="1649482"/>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74608" rIns="46630" bIns="46630" numCol="1" spcCol="0" rtlCol="0" fromWordArt="0" anchor="t" anchorCtr="0" forceAA="0" compatLnSpc="1">
            <a:prstTxWarp prst="textNoShape">
              <a:avLst/>
            </a:prstTxWarp>
            <a:noAutofit/>
          </a:bodyPr>
          <a:lstStyle/>
          <a:p>
            <a:pPr algn="ctr" defTabSz="951028" fontAlgn="base">
              <a:spcBef>
                <a:spcPts val="612"/>
              </a:spcBef>
              <a:spcAft>
                <a:spcPct val="0"/>
              </a:spcAft>
            </a:pPr>
            <a:r>
              <a:rPr lang="en-IN" sz="1632" dirty="0">
                <a:solidFill>
                  <a:schemeClr val="bg1"/>
                </a:solidFill>
              </a:rPr>
              <a:t>Skype Translator launches</a:t>
            </a:r>
          </a:p>
          <a:p>
            <a:pPr algn="ctr" defTabSz="951028" fontAlgn="base">
              <a:spcBef>
                <a:spcPts val="612"/>
              </a:spcBef>
              <a:spcAft>
                <a:spcPct val="0"/>
              </a:spcAft>
            </a:pPr>
            <a:r>
              <a:rPr lang="en-IN" sz="1632" b="1" dirty="0">
                <a:solidFill>
                  <a:schemeClr val="bg1"/>
                </a:solidFill>
              </a:rPr>
              <a:t>What is that person saying?</a:t>
            </a:r>
          </a:p>
        </p:txBody>
      </p:sp>
      <p:sp>
        <p:nvSpPr>
          <p:cNvPr id="13" name="Rectangle 12"/>
          <p:cNvSpPr/>
          <p:nvPr/>
        </p:nvSpPr>
        <p:spPr bwMode="auto">
          <a:xfrm>
            <a:off x="10421188" y="2624838"/>
            <a:ext cx="27978" cy="432778"/>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ts val="612"/>
              </a:spcBef>
              <a:spcAft>
                <a:spcPct val="0"/>
              </a:spcAft>
            </a:pPr>
            <a:endParaRPr lang="en-IN" sz="2856" dirty="0">
              <a:solidFill>
                <a:schemeClr val="bg1"/>
              </a:solidFill>
              <a:latin typeface="Segoe UI Light"/>
              <a:ea typeface="Segoe UI" pitchFamily="34" charset="0"/>
              <a:cs typeface="Segoe UI" pitchFamily="34" charset="0"/>
            </a:endParaRPr>
          </a:p>
        </p:txBody>
      </p:sp>
      <p:sp>
        <p:nvSpPr>
          <p:cNvPr id="14" name="Oval 13"/>
          <p:cNvSpPr/>
          <p:nvPr/>
        </p:nvSpPr>
        <p:spPr bwMode="auto">
          <a:xfrm>
            <a:off x="10368578" y="2941026"/>
            <a:ext cx="133198" cy="116925"/>
          </a:xfrm>
          <a:prstGeom prst="ellipse">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ts val="612"/>
              </a:spcBef>
              <a:spcAft>
                <a:spcPct val="0"/>
              </a:spcAft>
            </a:pPr>
            <a:endParaRPr lang="en-IN" sz="2856" dirty="0">
              <a:solidFill>
                <a:schemeClr val="bg1"/>
              </a:solidFill>
              <a:latin typeface="Segoe UI Light"/>
              <a:ea typeface="Segoe UI" pitchFamily="34" charset="0"/>
              <a:cs typeface="Segoe UI" pitchFamily="34" charset="0"/>
            </a:endParaRPr>
          </a:p>
        </p:txBody>
      </p:sp>
      <p:sp>
        <p:nvSpPr>
          <p:cNvPr id="15" name="Rectangle 14"/>
          <p:cNvSpPr/>
          <p:nvPr/>
        </p:nvSpPr>
        <p:spPr bwMode="auto">
          <a:xfrm>
            <a:off x="8702024" y="2624838"/>
            <a:ext cx="27978" cy="432778"/>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ts val="612"/>
              </a:spcBef>
              <a:spcAft>
                <a:spcPct val="0"/>
              </a:spcAft>
            </a:pPr>
            <a:endParaRPr lang="en-IN" sz="2856" dirty="0">
              <a:solidFill>
                <a:schemeClr val="bg1"/>
              </a:solidFill>
              <a:latin typeface="Segoe UI Light"/>
              <a:ea typeface="Segoe UI" pitchFamily="34" charset="0"/>
              <a:cs typeface="Segoe UI" pitchFamily="34" charset="0"/>
            </a:endParaRPr>
          </a:p>
        </p:txBody>
      </p:sp>
      <p:sp>
        <p:nvSpPr>
          <p:cNvPr id="16" name="Oval 15"/>
          <p:cNvSpPr/>
          <p:nvPr/>
        </p:nvSpPr>
        <p:spPr bwMode="auto">
          <a:xfrm>
            <a:off x="8649414" y="2941026"/>
            <a:ext cx="133198" cy="116925"/>
          </a:xfrm>
          <a:prstGeom prst="ellipse">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ts val="612"/>
              </a:spcBef>
              <a:spcAft>
                <a:spcPct val="0"/>
              </a:spcAft>
            </a:pPr>
            <a:endParaRPr lang="en-IN" sz="2856" dirty="0">
              <a:solidFill>
                <a:schemeClr val="bg1"/>
              </a:solidFill>
              <a:latin typeface="Segoe UI Light"/>
              <a:ea typeface="Segoe UI" pitchFamily="34" charset="0"/>
              <a:cs typeface="Segoe UI" pitchFamily="34" charset="0"/>
            </a:endParaRPr>
          </a:p>
        </p:txBody>
      </p:sp>
      <p:sp>
        <p:nvSpPr>
          <p:cNvPr id="17" name="Rectangle 16"/>
          <p:cNvSpPr/>
          <p:nvPr/>
        </p:nvSpPr>
        <p:spPr bwMode="auto">
          <a:xfrm>
            <a:off x="6982859" y="2624838"/>
            <a:ext cx="27978" cy="432778"/>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ts val="612"/>
              </a:spcBef>
              <a:spcAft>
                <a:spcPct val="0"/>
              </a:spcAft>
            </a:pPr>
            <a:endParaRPr lang="en-IN" sz="2856" dirty="0">
              <a:solidFill>
                <a:schemeClr val="bg1"/>
              </a:solidFill>
              <a:latin typeface="Segoe UI Light"/>
              <a:ea typeface="Segoe UI" pitchFamily="34" charset="0"/>
              <a:cs typeface="Segoe UI" pitchFamily="34" charset="0"/>
            </a:endParaRPr>
          </a:p>
        </p:txBody>
      </p:sp>
      <p:sp>
        <p:nvSpPr>
          <p:cNvPr id="18" name="Oval 17"/>
          <p:cNvSpPr/>
          <p:nvPr/>
        </p:nvSpPr>
        <p:spPr bwMode="auto">
          <a:xfrm>
            <a:off x="6930249" y="2941026"/>
            <a:ext cx="133198" cy="116925"/>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ts val="612"/>
              </a:spcBef>
              <a:spcAft>
                <a:spcPct val="0"/>
              </a:spcAft>
            </a:pPr>
            <a:endParaRPr lang="en-IN" sz="2856" dirty="0">
              <a:solidFill>
                <a:schemeClr val="bg1"/>
              </a:solidFill>
              <a:latin typeface="Segoe UI Light"/>
              <a:ea typeface="Segoe UI" pitchFamily="34" charset="0"/>
              <a:cs typeface="Segoe UI" pitchFamily="34" charset="0"/>
            </a:endParaRPr>
          </a:p>
        </p:txBody>
      </p:sp>
      <p:sp>
        <p:nvSpPr>
          <p:cNvPr id="19" name="Rectangle 18"/>
          <p:cNvSpPr/>
          <p:nvPr/>
        </p:nvSpPr>
        <p:spPr bwMode="auto">
          <a:xfrm>
            <a:off x="5263693" y="2624838"/>
            <a:ext cx="27978" cy="432778"/>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ts val="612"/>
              </a:spcBef>
              <a:spcAft>
                <a:spcPct val="0"/>
              </a:spcAft>
            </a:pPr>
            <a:endParaRPr lang="en-IN" sz="2856" dirty="0">
              <a:solidFill>
                <a:schemeClr val="bg1"/>
              </a:solidFill>
              <a:latin typeface="Segoe UI Light"/>
              <a:ea typeface="Segoe UI" pitchFamily="34" charset="0"/>
              <a:cs typeface="Segoe UI" pitchFamily="34" charset="0"/>
            </a:endParaRPr>
          </a:p>
        </p:txBody>
      </p:sp>
      <p:sp>
        <p:nvSpPr>
          <p:cNvPr id="20" name="Oval 19"/>
          <p:cNvSpPr/>
          <p:nvPr/>
        </p:nvSpPr>
        <p:spPr bwMode="auto">
          <a:xfrm>
            <a:off x="5211083" y="2941026"/>
            <a:ext cx="133198" cy="116925"/>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ts val="612"/>
              </a:spcBef>
              <a:spcAft>
                <a:spcPct val="0"/>
              </a:spcAft>
            </a:pPr>
            <a:endParaRPr lang="en-IN" sz="2856" dirty="0">
              <a:solidFill>
                <a:schemeClr val="bg1"/>
              </a:solidFill>
              <a:latin typeface="Segoe UI Light"/>
              <a:ea typeface="Segoe UI" pitchFamily="34" charset="0"/>
              <a:cs typeface="Segoe UI" pitchFamily="34" charset="0"/>
            </a:endParaRPr>
          </a:p>
        </p:txBody>
      </p:sp>
      <p:sp>
        <p:nvSpPr>
          <p:cNvPr id="21" name="Rectangle 20"/>
          <p:cNvSpPr/>
          <p:nvPr/>
        </p:nvSpPr>
        <p:spPr bwMode="auto">
          <a:xfrm>
            <a:off x="3544528" y="2624838"/>
            <a:ext cx="27978" cy="432778"/>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ts val="612"/>
              </a:spcBef>
              <a:spcAft>
                <a:spcPct val="0"/>
              </a:spcAft>
            </a:pPr>
            <a:endParaRPr lang="en-IN" sz="2856" dirty="0">
              <a:solidFill>
                <a:schemeClr val="bg1"/>
              </a:solidFill>
              <a:latin typeface="Segoe UI Light"/>
              <a:ea typeface="Segoe UI" pitchFamily="34" charset="0"/>
              <a:cs typeface="Segoe UI" pitchFamily="34" charset="0"/>
            </a:endParaRPr>
          </a:p>
        </p:txBody>
      </p:sp>
      <p:sp>
        <p:nvSpPr>
          <p:cNvPr id="22" name="Oval 21"/>
          <p:cNvSpPr/>
          <p:nvPr/>
        </p:nvSpPr>
        <p:spPr bwMode="auto">
          <a:xfrm>
            <a:off x="3491918" y="2941026"/>
            <a:ext cx="133198" cy="116925"/>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ts val="612"/>
              </a:spcBef>
              <a:spcAft>
                <a:spcPct val="0"/>
              </a:spcAft>
            </a:pPr>
            <a:endParaRPr lang="en-IN" sz="2856" dirty="0">
              <a:solidFill>
                <a:schemeClr val="bg1"/>
              </a:solidFill>
              <a:latin typeface="Segoe UI Light"/>
              <a:ea typeface="Segoe UI" pitchFamily="34" charset="0"/>
              <a:cs typeface="Segoe UI" pitchFamily="34" charset="0"/>
            </a:endParaRPr>
          </a:p>
        </p:txBody>
      </p:sp>
      <p:sp>
        <p:nvSpPr>
          <p:cNvPr id="23" name="Rectangle 22"/>
          <p:cNvSpPr/>
          <p:nvPr/>
        </p:nvSpPr>
        <p:spPr bwMode="auto">
          <a:xfrm>
            <a:off x="1825363" y="2624838"/>
            <a:ext cx="27978" cy="432778"/>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ts val="612"/>
              </a:spcBef>
              <a:spcAft>
                <a:spcPct val="0"/>
              </a:spcAft>
            </a:pPr>
            <a:endParaRPr lang="en-IN" sz="2856" dirty="0">
              <a:solidFill>
                <a:schemeClr val="bg1"/>
              </a:solidFill>
              <a:latin typeface="Segoe UI Light"/>
              <a:ea typeface="Segoe UI" pitchFamily="34" charset="0"/>
              <a:cs typeface="Segoe UI" pitchFamily="34" charset="0"/>
            </a:endParaRPr>
          </a:p>
        </p:txBody>
      </p:sp>
      <p:sp>
        <p:nvSpPr>
          <p:cNvPr id="24" name="Oval 23"/>
          <p:cNvSpPr/>
          <p:nvPr/>
        </p:nvSpPr>
        <p:spPr bwMode="auto">
          <a:xfrm>
            <a:off x="1772753" y="2941026"/>
            <a:ext cx="133198" cy="116925"/>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ts val="612"/>
              </a:spcBef>
              <a:spcAft>
                <a:spcPct val="0"/>
              </a:spcAft>
            </a:pPr>
            <a:endParaRPr lang="en-IN" sz="2856" dirty="0">
              <a:solidFill>
                <a:schemeClr val="bg1"/>
              </a:solidFill>
              <a:latin typeface="Segoe UI Light"/>
              <a:ea typeface="Segoe UI" pitchFamily="34" charset="0"/>
              <a:cs typeface="Segoe UI" pitchFamily="34" charset="0"/>
            </a:endParaRPr>
          </a:p>
        </p:txBody>
      </p:sp>
      <p:sp>
        <p:nvSpPr>
          <p:cNvPr id="25" name="Right Arrow 24"/>
          <p:cNvSpPr/>
          <p:nvPr/>
        </p:nvSpPr>
        <p:spPr bwMode="auto">
          <a:xfrm>
            <a:off x="-12441" y="2262447"/>
            <a:ext cx="12448034" cy="332776"/>
          </a:xfrm>
          <a:prstGeom prst="rightArrow">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ln>
                <a:solidFill>
                  <a:srgbClr val="FFFFFF">
                    <a:alpha val="0"/>
                  </a:srgbClr>
                </a:solidFill>
              </a:ln>
              <a:gradFill>
                <a:gsLst>
                  <a:gs pos="0">
                    <a:srgbClr val="FFFFFF"/>
                  </a:gs>
                  <a:gs pos="100000">
                    <a:srgbClr val="FFFFFF"/>
                  </a:gs>
                </a:gsLst>
                <a:lin ang="5400000" scaled="0"/>
              </a:gradFill>
              <a:ea typeface="Segoe UI" pitchFamily="34" charset="0"/>
              <a:cs typeface="Segoe UI" pitchFamily="34" charset="0"/>
            </a:endParaRPr>
          </a:p>
        </p:txBody>
      </p:sp>
      <p:sp>
        <p:nvSpPr>
          <p:cNvPr id="27" name="Rectangle 26"/>
          <p:cNvSpPr/>
          <p:nvPr/>
        </p:nvSpPr>
        <p:spPr bwMode="auto">
          <a:xfrm>
            <a:off x="8157486" y="2262446"/>
            <a:ext cx="1117055" cy="373041"/>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2448" dirty="0">
                <a:solidFill>
                  <a:schemeClr val="bg1"/>
                </a:solidFill>
                <a:latin typeface="Segoe UI Light"/>
                <a:ea typeface="Segoe UI" pitchFamily="34" charset="0"/>
                <a:cs typeface="Segoe UI" pitchFamily="34" charset="0"/>
              </a:rPr>
              <a:t>2014</a:t>
            </a:r>
          </a:p>
        </p:txBody>
      </p:sp>
      <p:sp>
        <p:nvSpPr>
          <p:cNvPr id="28" name="Rectangle 27"/>
          <p:cNvSpPr/>
          <p:nvPr/>
        </p:nvSpPr>
        <p:spPr bwMode="auto">
          <a:xfrm>
            <a:off x="4719156" y="2262446"/>
            <a:ext cx="1117055" cy="373041"/>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2448" dirty="0">
                <a:solidFill>
                  <a:schemeClr val="bg1"/>
                </a:solidFill>
                <a:latin typeface="Segoe UI Light"/>
                <a:ea typeface="Segoe UI" pitchFamily="34" charset="0"/>
                <a:cs typeface="Segoe UI" pitchFamily="34" charset="0"/>
              </a:rPr>
              <a:t>2009</a:t>
            </a:r>
          </a:p>
        </p:txBody>
      </p:sp>
      <p:sp>
        <p:nvSpPr>
          <p:cNvPr id="29" name="Rectangle 28"/>
          <p:cNvSpPr/>
          <p:nvPr/>
        </p:nvSpPr>
        <p:spPr bwMode="auto">
          <a:xfrm>
            <a:off x="1280826" y="2262446"/>
            <a:ext cx="1117055" cy="373041"/>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2448" dirty="0">
                <a:solidFill>
                  <a:schemeClr val="bg1"/>
                </a:solidFill>
                <a:latin typeface="Segoe UI Light"/>
                <a:ea typeface="Segoe UI" pitchFamily="34" charset="0"/>
                <a:cs typeface="Segoe UI" pitchFamily="34" charset="0"/>
              </a:rPr>
              <a:t>1997</a:t>
            </a:r>
          </a:p>
        </p:txBody>
      </p:sp>
      <p:sp>
        <p:nvSpPr>
          <p:cNvPr id="30" name="Rectangle 29"/>
          <p:cNvSpPr/>
          <p:nvPr/>
        </p:nvSpPr>
        <p:spPr bwMode="auto">
          <a:xfrm>
            <a:off x="9876650" y="2262446"/>
            <a:ext cx="1117055" cy="373041"/>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2448" dirty="0">
                <a:solidFill>
                  <a:schemeClr val="bg1"/>
                </a:solidFill>
                <a:latin typeface="Segoe UI Light"/>
                <a:ea typeface="Segoe UI" pitchFamily="34" charset="0"/>
                <a:cs typeface="Segoe UI" pitchFamily="34" charset="0"/>
              </a:rPr>
              <a:t>2015</a:t>
            </a:r>
          </a:p>
        </p:txBody>
      </p:sp>
      <p:sp>
        <p:nvSpPr>
          <p:cNvPr id="31" name="Rectangle 30"/>
          <p:cNvSpPr/>
          <p:nvPr/>
        </p:nvSpPr>
        <p:spPr bwMode="auto">
          <a:xfrm>
            <a:off x="6438321" y="2262446"/>
            <a:ext cx="1117055" cy="373041"/>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2448" dirty="0">
                <a:solidFill>
                  <a:schemeClr val="bg1"/>
                </a:solidFill>
                <a:latin typeface="Segoe UI Light"/>
                <a:ea typeface="Segoe UI" pitchFamily="34" charset="0"/>
                <a:cs typeface="Segoe UI" pitchFamily="34" charset="0"/>
              </a:rPr>
              <a:t>2010</a:t>
            </a:r>
          </a:p>
        </p:txBody>
      </p:sp>
      <p:sp>
        <p:nvSpPr>
          <p:cNvPr id="32" name="Rectangle 31"/>
          <p:cNvSpPr/>
          <p:nvPr/>
        </p:nvSpPr>
        <p:spPr bwMode="auto">
          <a:xfrm>
            <a:off x="2999991" y="2262446"/>
            <a:ext cx="1117055" cy="373041"/>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2448" dirty="0">
                <a:solidFill>
                  <a:schemeClr val="bg1"/>
                </a:solidFill>
                <a:latin typeface="Segoe UI Light"/>
                <a:ea typeface="Segoe UI" pitchFamily="34" charset="0"/>
                <a:cs typeface="Segoe UI" pitchFamily="34" charset="0"/>
              </a:rPr>
              <a:t>2008</a:t>
            </a:r>
          </a:p>
        </p:txBody>
      </p:sp>
    </p:spTree>
    <p:extLst>
      <p:ext uri="{BB962C8B-B14F-4D97-AF65-F5344CB8AC3E}">
        <p14:creationId xmlns:p14="http://schemas.microsoft.com/office/powerpoint/2010/main" val="62066153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478023" y="12818"/>
            <a:ext cx="9342973" cy="6981210"/>
          </a:xfrm>
          <a:prstGeom prst="rect">
            <a:avLst/>
          </a:prstGeom>
        </p:spPr>
      </p:pic>
      <p:sp>
        <p:nvSpPr>
          <p:cNvPr id="3" name="Rectangular Callout 2"/>
          <p:cNvSpPr/>
          <p:nvPr/>
        </p:nvSpPr>
        <p:spPr bwMode="auto">
          <a:xfrm>
            <a:off x="391913" y="1172064"/>
            <a:ext cx="1560095" cy="609692"/>
          </a:xfrm>
          <a:prstGeom prst="wedgeRectCallout">
            <a:avLst>
              <a:gd name="adj1" fmla="val 80316"/>
              <a:gd name="adj2" fmla="val -15416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3" tIns="46623" rIns="46623" bIns="46623" numCol="1" spcCol="0" rtlCol="0" fromWordArt="0" anchor="ctr" anchorCtr="0" forceAA="0" compatLnSpc="1">
            <a:prstTxWarp prst="textNoShape">
              <a:avLst/>
            </a:prstTxWarp>
            <a:noAutofit/>
          </a:bodyPr>
          <a:lstStyle/>
          <a:p>
            <a:pPr algn="ctr" defTabSz="932111" fontAlgn="base">
              <a:spcBef>
                <a:spcPct val="0"/>
              </a:spcBef>
              <a:spcAft>
                <a:spcPct val="0"/>
              </a:spcAft>
            </a:pPr>
            <a:r>
              <a:rPr lang="en-US" sz="1836" i="1" dirty="0">
                <a:gradFill>
                  <a:gsLst>
                    <a:gs pos="0">
                      <a:srgbClr val="FFFFFF"/>
                    </a:gs>
                    <a:gs pos="100000">
                      <a:srgbClr val="FFFFFF"/>
                    </a:gs>
                  </a:gsLst>
                  <a:lin ang="5400000" scaled="0"/>
                </a:gradFill>
                <a:ea typeface="Segoe UI" pitchFamily="34" charset="0"/>
                <a:cs typeface="Segoe UI" pitchFamily="34" charset="0"/>
              </a:rPr>
              <a:t>What language?</a:t>
            </a:r>
          </a:p>
        </p:txBody>
      </p:sp>
      <p:sp>
        <p:nvSpPr>
          <p:cNvPr id="4" name="Rectangular Callout 3"/>
          <p:cNvSpPr/>
          <p:nvPr/>
        </p:nvSpPr>
        <p:spPr bwMode="auto">
          <a:xfrm>
            <a:off x="218569" y="3694517"/>
            <a:ext cx="1560095" cy="609692"/>
          </a:xfrm>
          <a:prstGeom prst="wedgeRectCallout">
            <a:avLst>
              <a:gd name="adj1" fmla="val 91044"/>
              <a:gd name="adj2" fmla="val -19853"/>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3" tIns="46623" rIns="46623" bIns="46623" numCol="1" spcCol="0" rtlCol="0" fromWordArt="0" anchor="ctr" anchorCtr="0" forceAA="0" compatLnSpc="1">
            <a:prstTxWarp prst="textNoShape">
              <a:avLst/>
            </a:prstTxWarp>
            <a:noAutofit/>
          </a:bodyPr>
          <a:lstStyle/>
          <a:p>
            <a:pPr algn="ctr" defTabSz="932111" fontAlgn="base">
              <a:spcBef>
                <a:spcPct val="0"/>
              </a:spcBef>
              <a:spcAft>
                <a:spcPct val="0"/>
              </a:spcAft>
            </a:pPr>
            <a:r>
              <a:rPr lang="en-US" sz="1836" i="1" dirty="0">
                <a:gradFill>
                  <a:gsLst>
                    <a:gs pos="0">
                      <a:srgbClr val="FFFFFF"/>
                    </a:gs>
                    <a:gs pos="100000">
                      <a:srgbClr val="FFFFFF"/>
                    </a:gs>
                  </a:gsLst>
                  <a:lin ang="5400000" scaled="0"/>
                </a:gradFill>
                <a:ea typeface="Segoe UI" pitchFamily="34" charset="0"/>
                <a:cs typeface="Segoe UI" pitchFamily="34" charset="0"/>
              </a:rPr>
              <a:t>Misspelled?</a:t>
            </a:r>
          </a:p>
        </p:txBody>
      </p:sp>
      <p:sp>
        <p:nvSpPr>
          <p:cNvPr id="5" name="Rectangular Callout 4"/>
          <p:cNvSpPr/>
          <p:nvPr/>
        </p:nvSpPr>
        <p:spPr bwMode="auto">
          <a:xfrm>
            <a:off x="10520356" y="1871600"/>
            <a:ext cx="1560095" cy="609692"/>
          </a:xfrm>
          <a:prstGeom prst="wedgeRectCallout">
            <a:avLst>
              <a:gd name="adj1" fmla="val -174473"/>
              <a:gd name="adj2" fmla="val 296814"/>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3" tIns="46623" rIns="46623" bIns="46623" numCol="1" spcCol="0" rtlCol="0" fromWordArt="0" anchor="ctr" anchorCtr="0" forceAA="0" compatLnSpc="1">
            <a:prstTxWarp prst="textNoShape">
              <a:avLst/>
            </a:prstTxWarp>
            <a:noAutofit/>
          </a:bodyPr>
          <a:lstStyle/>
          <a:p>
            <a:pPr algn="ctr" defTabSz="932111" fontAlgn="base">
              <a:spcBef>
                <a:spcPct val="0"/>
              </a:spcBef>
              <a:spcAft>
                <a:spcPct val="0"/>
              </a:spcAft>
            </a:pPr>
            <a:r>
              <a:rPr lang="en-US" sz="1836" i="1" dirty="0">
                <a:gradFill>
                  <a:gsLst>
                    <a:gs pos="0">
                      <a:srgbClr val="FFFFFF"/>
                    </a:gs>
                    <a:gs pos="100000">
                      <a:srgbClr val="FFFFFF"/>
                    </a:gs>
                  </a:gsLst>
                  <a:lin ang="5400000" scaled="0"/>
                </a:gradFill>
                <a:ea typeface="Segoe UI" pitchFamily="34" charset="0"/>
                <a:cs typeface="Segoe UI" pitchFamily="34" charset="0"/>
              </a:rPr>
              <a:t>What is the intent?</a:t>
            </a:r>
          </a:p>
        </p:txBody>
      </p:sp>
      <p:sp>
        <p:nvSpPr>
          <p:cNvPr id="6" name="Rectangular Callout 5"/>
          <p:cNvSpPr/>
          <p:nvPr/>
        </p:nvSpPr>
        <p:spPr bwMode="auto">
          <a:xfrm>
            <a:off x="8117449" y="210165"/>
            <a:ext cx="2316461" cy="824694"/>
          </a:xfrm>
          <a:prstGeom prst="wedgeRectCallout">
            <a:avLst>
              <a:gd name="adj1" fmla="val -140529"/>
              <a:gd name="adj2" fmla="val 99896"/>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3" tIns="46623" rIns="46623" bIns="46623" numCol="1" spcCol="0" rtlCol="0" fromWordArt="0" anchor="ctr" anchorCtr="0" forceAA="0" compatLnSpc="1">
            <a:prstTxWarp prst="textNoShape">
              <a:avLst/>
            </a:prstTxWarp>
            <a:noAutofit/>
          </a:bodyPr>
          <a:lstStyle/>
          <a:p>
            <a:pPr algn="ctr" defTabSz="932111" fontAlgn="base">
              <a:spcBef>
                <a:spcPct val="0"/>
              </a:spcBef>
              <a:spcAft>
                <a:spcPct val="0"/>
              </a:spcAft>
            </a:pPr>
            <a:r>
              <a:rPr lang="en-US" sz="1836" i="1" dirty="0">
                <a:gradFill>
                  <a:gsLst>
                    <a:gs pos="0">
                      <a:srgbClr val="FFFFFF"/>
                    </a:gs>
                    <a:gs pos="100000">
                      <a:srgbClr val="FFFFFF"/>
                    </a:gs>
                  </a:gsLst>
                  <a:lin ang="5400000" scaled="0"/>
                </a:gradFill>
                <a:ea typeface="Segoe UI" pitchFamily="34" charset="0"/>
                <a:cs typeface="Segoe UI" pitchFamily="34" charset="0"/>
              </a:rPr>
              <a:t>What is the probability of a click on each ad?</a:t>
            </a:r>
          </a:p>
        </p:txBody>
      </p:sp>
      <p:sp>
        <p:nvSpPr>
          <p:cNvPr id="7" name="Rectangular Callout 6"/>
          <p:cNvSpPr/>
          <p:nvPr/>
        </p:nvSpPr>
        <p:spPr bwMode="auto">
          <a:xfrm>
            <a:off x="272366" y="4931833"/>
            <a:ext cx="1918739" cy="1016154"/>
          </a:xfrm>
          <a:prstGeom prst="wedgeRectCallout">
            <a:avLst>
              <a:gd name="adj1" fmla="val 79167"/>
              <a:gd name="adj2" fmla="val -81203"/>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3" tIns="46623" rIns="46623" bIns="46623" numCol="1" spcCol="0" rtlCol="0" fromWordArt="0" anchor="ctr" anchorCtr="0" forceAA="0" compatLnSpc="1">
            <a:prstTxWarp prst="textNoShape">
              <a:avLst/>
            </a:prstTxWarp>
            <a:noAutofit/>
          </a:bodyPr>
          <a:lstStyle/>
          <a:p>
            <a:pPr algn="ctr" defTabSz="932111" fontAlgn="base">
              <a:spcBef>
                <a:spcPct val="0"/>
              </a:spcBef>
              <a:spcAft>
                <a:spcPct val="0"/>
              </a:spcAft>
            </a:pPr>
            <a:r>
              <a:rPr lang="en-US" sz="1836" i="1" dirty="0">
                <a:gradFill>
                  <a:gsLst>
                    <a:gs pos="0">
                      <a:srgbClr val="FFFFFF"/>
                    </a:gs>
                    <a:gs pos="100000">
                      <a:srgbClr val="FFFFFF"/>
                    </a:gs>
                  </a:gsLst>
                  <a:lin ang="5400000" scaled="0"/>
                </a:gradFill>
                <a:ea typeface="Segoe UI" pitchFamily="34" charset="0"/>
                <a:cs typeface="Segoe UI" pitchFamily="34" charset="0"/>
              </a:rPr>
              <a:t>Which links are most likely to get clicked?</a:t>
            </a:r>
          </a:p>
        </p:txBody>
      </p:sp>
      <p:sp>
        <p:nvSpPr>
          <p:cNvPr id="9" name="Rectangular Callout 8"/>
          <p:cNvSpPr/>
          <p:nvPr/>
        </p:nvSpPr>
        <p:spPr bwMode="auto">
          <a:xfrm>
            <a:off x="10421730" y="3389671"/>
            <a:ext cx="1866158" cy="609692"/>
          </a:xfrm>
          <a:prstGeom prst="wedgeRectCallout">
            <a:avLst>
              <a:gd name="adj1" fmla="val -241406"/>
              <a:gd name="adj2" fmla="val 128186"/>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3" tIns="46623" rIns="46623" bIns="46623" numCol="1" spcCol="0" rtlCol="0" fromWordArt="0" anchor="ctr" anchorCtr="0" forceAA="0" compatLnSpc="1">
            <a:prstTxWarp prst="textNoShape">
              <a:avLst/>
            </a:prstTxWarp>
            <a:noAutofit/>
          </a:bodyPr>
          <a:lstStyle/>
          <a:p>
            <a:pPr algn="ctr" defTabSz="932111" fontAlgn="base">
              <a:spcBef>
                <a:spcPct val="0"/>
              </a:spcBef>
              <a:spcAft>
                <a:spcPct val="0"/>
              </a:spcAft>
            </a:pPr>
            <a:r>
              <a:rPr lang="en-US" sz="1836" i="1" dirty="0">
                <a:gradFill>
                  <a:gsLst>
                    <a:gs pos="0">
                      <a:srgbClr val="FFFFFF"/>
                    </a:gs>
                    <a:gs pos="100000">
                      <a:srgbClr val="FFFFFF"/>
                    </a:gs>
                  </a:gsLst>
                  <a:lin ang="5400000" scaled="0"/>
                </a:gradFill>
                <a:ea typeface="Segoe UI" pitchFamily="34" charset="0"/>
                <a:cs typeface="Segoe UI" pitchFamily="34" charset="0"/>
              </a:rPr>
              <a:t>Are any of these pages malicious?</a:t>
            </a:r>
          </a:p>
        </p:txBody>
      </p:sp>
      <p:sp>
        <p:nvSpPr>
          <p:cNvPr id="10" name="Rectangle 9"/>
          <p:cNvSpPr/>
          <p:nvPr/>
        </p:nvSpPr>
        <p:spPr bwMode="auto">
          <a:xfrm>
            <a:off x="10314362" y="4519394"/>
            <a:ext cx="1864943" cy="222358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3" tIns="46623" rIns="46623" bIns="46623" numCol="1" spcCol="0" rtlCol="0" fromWordArt="0" anchor="ctr" anchorCtr="0" forceAA="0" compatLnSpc="1">
            <a:prstTxWarp prst="textNoShape">
              <a:avLst/>
            </a:prstTxWarp>
            <a:noAutofit/>
          </a:bodyPr>
          <a:lstStyle/>
          <a:p>
            <a:pPr algn="ctr" defTabSz="932111" fontAlgn="base">
              <a:spcBef>
                <a:spcPct val="0"/>
              </a:spcBef>
              <a:spcAft>
                <a:spcPct val="0"/>
              </a:spcAft>
            </a:pPr>
            <a:r>
              <a:rPr lang="en-US" sz="1836" i="1" dirty="0">
                <a:gradFill>
                  <a:gsLst>
                    <a:gs pos="0">
                      <a:srgbClr val="FFFFFF"/>
                    </a:gs>
                    <a:gs pos="100000">
                      <a:srgbClr val="FFFFFF"/>
                    </a:gs>
                  </a:gsLst>
                  <a:lin ang="5400000" scaled="0"/>
                </a:gradFill>
                <a:ea typeface="Segoe UI" pitchFamily="34" charset="0"/>
                <a:cs typeface="Segoe UI" pitchFamily="34" charset="0"/>
              </a:rPr>
              <a:t>What pages should we index?</a:t>
            </a:r>
          </a:p>
          <a:p>
            <a:pPr algn="ctr" defTabSz="932111" fontAlgn="base">
              <a:spcBef>
                <a:spcPct val="0"/>
              </a:spcBef>
              <a:spcAft>
                <a:spcPct val="0"/>
              </a:spcAft>
            </a:pPr>
            <a:endParaRPr lang="en-US" sz="1836" i="1" dirty="0">
              <a:gradFill>
                <a:gsLst>
                  <a:gs pos="0">
                    <a:srgbClr val="FFFFFF"/>
                  </a:gs>
                  <a:gs pos="100000">
                    <a:srgbClr val="FFFFFF"/>
                  </a:gs>
                </a:gsLst>
                <a:lin ang="5400000" scaled="0"/>
              </a:gradFill>
              <a:ea typeface="Segoe UI" pitchFamily="34" charset="0"/>
              <a:cs typeface="Segoe UI" pitchFamily="34" charset="0"/>
            </a:endParaRPr>
          </a:p>
          <a:p>
            <a:pPr algn="ctr" defTabSz="932111" fontAlgn="base">
              <a:spcBef>
                <a:spcPct val="0"/>
              </a:spcBef>
              <a:spcAft>
                <a:spcPct val="0"/>
              </a:spcAft>
            </a:pPr>
            <a:r>
              <a:rPr lang="en-US" sz="1836" i="1" dirty="0">
                <a:gradFill>
                  <a:gsLst>
                    <a:gs pos="0">
                      <a:srgbClr val="FFFFFF"/>
                    </a:gs>
                    <a:gs pos="100000">
                      <a:srgbClr val="FFFFFF"/>
                    </a:gs>
                  </a:gsLst>
                  <a:lin ang="5400000" scaled="0"/>
                </a:gradFill>
                <a:ea typeface="Segoe UI" pitchFamily="34" charset="0"/>
                <a:cs typeface="Segoe UI" pitchFamily="34" charset="0"/>
              </a:rPr>
              <a:t>What ad pricing will optimize revenue?</a:t>
            </a:r>
          </a:p>
        </p:txBody>
      </p:sp>
      <p:sp>
        <p:nvSpPr>
          <p:cNvPr id="12" name="Rectangular Callout 11"/>
          <p:cNvSpPr/>
          <p:nvPr/>
        </p:nvSpPr>
        <p:spPr bwMode="auto">
          <a:xfrm>
            <a:off x="391912" y="2349607"/>
            <a:ext cx="1560095" cy="914537"/>
          </a:xfrm>
          <a:prstGeom prst="wedgeRectCallout">
            <a:avLst>
              <a:gd name="adj1" fmla="val 79167"/>
              <a:gd name="adj2" fmla="val -81203"/>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3" tIns="46623" rIns="46623" bIns="46623" numCol="1" spcCol="0" rtlCol="0" fromWordArt="0" anchor="ctr" anchorCtr="0" forceAA="0" compatLnSpc="1">
            <a:prstTxWarp prst="textNoShape">
              <a:avLst/>
            </a:prstTxWarp>
            <a:noAutofit/>
          </a:bodyPr>
          <a:lstStyle/>
          <a:p>
            <a:pPr algn="ctr" defTabSz="932111" fontAlgn="base">
              <a:spcBef>
                <a:spcPct val="0"/>
              </a:spcBef>
              <a:spcAft>
                <a:spcPct val="0"/>
              </a:spcAft>
            </a:pPr>
            <a:r>
              <a:rPr lang="en-US" sz="1836" i="1" dirty="0">
                <a:gradFill>
                  <a:gsLst>
                    <a:gs pos="0">
                      <a:srgbClr val="FFFFFF"/>
                    </a:gs>
                    <a:gs pos="100000">
                      <a:srgbClr val="FFFFFF"/>
                    </a:gs>
                  </a:gsLst>
                  <a:lin ang="5400000" scaled="0"/>
                </a:gradFill>
                <a:ea typeface="Segoe UI" pitchFamily="34" charset="0"/>
                <a:cs typeface="Segoe UI" pitchFamily="34" charset="0"/>
              </a:rPr>
              <a:t>Which ads to show, and in what order?</a:t>
            </a:r>
          </a:p>
        </p:txBody>
      </p:sp>
    </p:spTree>
    <p:extLst>
      <p:ext uri="{BB962C8B-B14F-4D97-AF65-F5344CB8AC3E}">
        <p14:creationId xmlns:p14="http://schemas.microsoft.com/office/powerpoint/2010/main" val="2471605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fade">
                                      <p:cBhvr>
                                        <p:cTn id="32" dur="500"/>
                                        <p:tgtEl>
                                          <p:spTgt spid="6"/>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500"/>
                                        <p:tgtEl>
                                          <p:spTgt spid="12"/>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fade">
                                      <p:cBhvr>
                                        <p:cTn id="4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9" grpId="0" animBg="1"/>
      <p:bldP spid="10" grpId="0" animBg="1"/>
      <p:bldP spid="12"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Image Analyze</a:t>
            </a:r>
          </a:p>
        </p:txBody>
      </p:sp>
      <p:pic>
        <p:nvPicPr>
          <p:cNvPr id="3" name="Picture 2"/>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56312" y="1258274"/>
            <a:ext cx="5595620" cy="3192695"/>
          </a:xfrm>
          <a:prstGeom prst="rect">
            <a:avLst/>
          </a:prstGeom>
        </p:spPr>
      </p:pic>
      <p:pic>
        <p:nvPicPr>
          <p:cNvPr id="4" name="Picture 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218236" y="1258274"/>
            <a:ext cx="5595620" cy="3005930"/>
          </a:xfrm>
          <a:prstGeom prst="rect">
            <a:avLst/>
          </a:prstGeom>
        </p:spPr>
      </p:pic>
      <p:pic>
        <p:nvPicPr>
          <p:cNvPr id="5" name="Picture 4"/>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56312" y="3654546"/>
            <a:ext cx="5595620" cy="3151218"/>
          </a:xfrm>
          <a:prstGeom prst="rect">
            <a:avLst/>
          </a:prstGeom>
        </p:spPr>
      </p:pic>
      <p:pic>
        <p:nvPicPr>
          <p:cNvPr id="6" name="Picture 5"/>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6218236" y="3654546"/>
            <a:ext cx="5595620" cy="3262359"/>
          </a:xfrm>
          <a:prstGeom prst="rect">
            <a:avLst/>
          </a:prstGeom>
        </p:spPr>
      </p:pic>
    </p:spTree>
    <p:extLst>
      <p:ext uri="{BB962C8B-B14F-4D97-AF65-F5344CB8AC3E}">
        <p14:creationId xmlns:p14="http://schemas.microsoft.com/office/powerpoint/2010/main" val="364585150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Accent Color: Which border color is the best?</a:t>
            </a:r>
          </a:p>
        </p:txBody>
      </p:sp>
      <p:pic>
        <p:nvPicPr>
          <p:cNvPr id="7" name="Picture 2" descr="https://oxfordportal.blob.core.windows.net/vision/Analysis/12.jp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2244957" y="1546243"/>
            <a:ext cx="2664582" cy="2051727"/>
          </a:xfrm>
          <a:prstGeom prst="rect">
            <a:avLst/>
          </a:prstGeom>
          <a:solidFill>
            <a:srgbClr val="000000">
              <a:shade val="95000"/>
            </a:srgbClr>
          </a:solidFill>
          <a:ln w="254000" cap="sq">
            <a:solidFill>
              <a:srgbClr val="000000"/>
            </a:solidFill>
            <a:miter lim="800000"/>
          </a:ln>
          <a:effectLst>
            <a:outerShdw blurRad="254000" dist="190500" dir="2700000" sy="90000" algn="bl" rotWithShape="0">
              <a:srgbClr val="000000">
                <a:alpha val="40000"/>
              </a:srgbClr>
            </a:outerShdw>
          </a:effectLst>
          <a:extLst/>
        </p:spPr>
      </p:pic>
      <p:pic>
        <p:nvPicPr>
          <p:cNvPr id="8" name="Picture 2" descr="https://oxfordportal.blob.core.windows.net/vision/Analysis/12.jp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731492" y="1546243"/>
            <a:ext cx="2664582" cy="2051727"/>
          </a:xfrm>
          <a:prstGeom prst="rect">
            <a:avLst/>
          </a:prstGeom>
          <a:solidFill>
            <a:srgbClr val="000000">
              <a:shade val="95000"/>
            </a:srgbClr>
          </a:solidFill>
          <a:ln w="254000" cap="sq">
            <a:solidFill>
              <a:srgbClr val="107C10"/>
            </a:solidFill>
            <a:miter lim="800000"/>
          </a:ln>
          <a:effectLst>
            <a:outerShdw blurRad="254000" dist="190500" dir="2700000" sy="90000" algn="bl" rotWithShape="0">
              <a:srgbClr val="000000">
                <a:alpha val="40000"/>
              </a:srgbClr>
            </a:outerShdw>
          </a:effectLst>
          <a:extLst/>
        </p:spPr>
      </p:pic>
      <p:pic>
        <p:nvPicPr>
          <p:cNvPr id="9" name="Picture 2" descr="https://oxfordportal.blob.core.windows.net/vision/Analysis/12.jp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2223909" y="4499486"/>
            <a:ext cx="2664582" cy="2051727"/>
          </a:xfrm>
          <a:prstGeom prst="rect">
            <a:avLst/>
          </a:prstGeom>
          <a:solidFill>
            <a:srgbClr val="000000">
              <a:shade val="95000"/>
            </a:srgbClr>
          </a:solidFill>
          <a:ln w="254000" cap="sq">
            <a:solidFill>
              <a:srgbClr val="E81123"/>
            </a:solidFill>
            <a:miter lim="800000"/>
          </a:ln>
          <a:effectLst>
            <a:outerShdw blurRad="254000" dist="190500" dir="2700000" sy="90000" algn="bl" rotWithShape="0">
              <a:srgbClr val="000000">
                <a:alpha val="40000"/>
              </a:srgbClr>
            </a:outerShdw>
          </a:effectLst>
          <a:extLst/>
        </p:spPr>
      </p:pic>
      <p:pic>
        <p:nvPicPr>
          <p:cNvPr id="10" name="Picture 2" descr="https://oxfordportal.blob.core.windows.net/vision/Analysis/12.jp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731491" y="4502725"/>
            <a:ext cx="2664582" cy="2051727"/>
          </a:xfrm>
          <a:prstGeom prst="rect">
            <a:avLst/>
          </a:prstGeom>
          <a:solidFill>
            <a:srgbClr val="000000">
              <a:shade val="95000"/>
            </a:srgbClr>
          </a:solidFill>
          <a:ln w="254000" cap="sq">
            <a:solidFill>
              <a:srgbClr val="C8A403"/>
            </a:solidFill>
            <a:miter lim="800000"/>
          </a:ln>
          <a:effectLst>
            <a:outerShdw blurRad="254000" dist="190500" dir="2700000" sy="90000" algn="bl" rotWithShape="0">
              <a:srgbClr val="000000">
                <a:alpha val="40000"/>
              </a:srgbClr>
            </a:outerShdw>
          </a:effectLst>
          <a:extLst/>
        </p:spPr>
      </p:pic>
    </p:spTree>
    <p:extLst>
      <p:ext uri="{BB962C8B-B14F-4D97-AF65-F5344CB8AC3E}">
        <p14:creationId xmlns:p14="http://schemas.microsoft.com/office/powerpoint/2010/main" val="331918895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Accent Color: Analyze Image</a:t>
            </a:r>
          </a:p>
        </p:txBody>
      </p:sp>
      <p:pic>
        <p:nvPicPr>
          <p:cNvPr id="3" name="Picture 2"/>
          <p:cNvPicPr>
            <a:picLocks noChangeAspect="1"/>
          </p:cNvPicPr>
          <p:nvPr/>
        </p:nvPicPr>
        <p:blipFill>
          <a:blip r:embed="rId3"/>
          <a:stretch>
            <a:fillRect/>
          </a:stretch>
        </p:blipFill>
        <p:spPr>
          <a:xfrm>
            <a:off x="679286" y="1892268"/>
            <a:ext cx="4653302" cy="3565265"/>
          </a:xfrm>
          <a:prstGeom prst="rect">
            <a:avLst/>
          </a:prstGeom>
        </p:spPr>
      </p:pic>
      <p:grpSp>
        <p:nvGrpSpPr>
          <p:cNvPr id="6" name="Group 5"/>
          <p:cNvGrpSpPr/>
          <p:nvPr/>
        </p:nvGrpSpPr>
        <p:grpSpPr>
          <a:xfrm>
            <a:off x="6480532" y="1049179"/>
            <a:ext cx="4536727" cy="5422375"/>
            <a:chOff x="6943725" y="1028700"/>
            <a:chExt cx="4448175" cy="5316537"/>
          </a:xfrm>
        </p:grpSpPr>
        <p:pic>
          <p:nvPicPr>
            <p:cNvPr id="4" name="Picture 3"/>
            <p:cNvPicPr>
              <a:picLocks noChangeAspect="1"/>
            </p:cNvPicPr>
            <p:nvPr/>
          </p:nvPicPr>
          <p:blipFill>
            <a:blip r:embed="rId4"/>
            <a:stretch>
              <a:fillRect/>
            </a:stretch>
          </p:blipFill>
          <p:spPr>
            <a:xfrm>
              <a:off x="6943725" y="1028700"/>
              <a:ext cx="4419600" cy="3552825"/>
            </a:xfrm>
            <a:prstGeom prst="rect">
              <a:avLst/>
            </a:prstGeom>
          </p:spPr>
        </p:pic>
        <p:pic>
          <p:nvPicPr>
            <p:cNvPr id="5" name="Picture 4"/>
            <p:cNvPicPr>
              <a:picLocks noChangeAspect="1"/>
            </p:cNvPicPr>
            <p:nvPr/>
          </p:nvPicPr>
          <p:blipFill>
            <a:blip r:embed="rId5"/>
            <a:stretch>
              <a:fillRect/>
            </a:stretch>
          </p:blipFill>
          <p:spPr>
            <a:xfrm>
              <a:off x="6943725" y="4525962"/>
              <a:ext cx="4448175" cy="1819275"/>
            </a:xfrm>
            <a:prstGeom prst="rect">
              <a:avLst/>
            </a:prstGeom>
          </p:spPr>
        </p:pic>
      </p:grpSp>
      <p:sp>
        <p:nvSpPr>
          <p:cNvPr id="7" name="Rectangle 6"/>
          <p:cNvSpPr/>
          <p:nvPr/>
        </p:nvSpPr>
        <p:spPr>
          <a:xfrm>
            <a:off x="6480532" y="4323005"/>
            <a:ext cx="4021852" cy="33029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8" name="Rectangle 7"/>
          <p:cNvSpPr/>
          <p:nvPr/>
        </p:nvSpPr>
        <p:spPr>
          <a:xfrm>
            <a:off x="6480532" y="6217355"/>
            <a:ext cx="4021852" cy="33029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Tree>
    <p:extLst>
      <p:ext uri="{BB962C8B-B14F-4D97-AF65-F5344CB8AC3E}">
        <p14:creationId xmlns:p14="http://schemas.microsoft.com/office/powerpoint/2010/main" val="41656464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Accent Color: Windows 10 Store</a:t>
            </a:r>
          </a:p>
        </p:txBody>
      </p:sp>
      <p:pic>
        <p:nvPicPr>
          <p:cNvPr id="3" name="Picture 2"/>
          <p:cNvPicPr>
            <a:picLocks noChangeAspect="1"/>
          </p:cNvPicPr>
          <p:nvPr/>
        </p:nvPicPr>
        <p:blipFill>
          <a:blip r:embed="rId3"/>
          <a:stretch>
            <a:fillRect/>
          </a:stretch>
        </p:blipFill>
        <p:spPr>
          <a:xfrm>
            <a:off x="156316" y="1406538"/>
            <a:ext cx="12152987" cy="5158462"/>
          </a:xfrm>
          <a:prstGeom prst="rect">
            <a:avLst/>
          </a:prstGeom>
        </p:spPr>
      </p:pic>
    </p:spTree>
    <p:extLst>
      <p:ext uri="{BB962C8B-B14F-4D97-AF65-F5344CB8AC3E}">
        <p14:creationId xmlns:p14="http://schemas.microsoft.com/office/powerpoint/2010/main" val="337512112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Accent Color: Windows 10 Store</a:t>
            </a:r>
          </a:p>
        </p:txBody>
      </p:sp>
      <p:pic>
        <p:nvPicPr>
          <p:cNvPr id="4" name="Picture 3"/>
          <p:cNvPicPr>
            <a:picLocks noChangeAspect="1"/>
          </p:cNvPicPr>
          <p:nvPr/>
        </p:nvPicPr>
        <p:blipFill>
          <a:blip r:embed="rId3"/>
          <a:stretch>
            <a:fillRect/>
          </a:stretch>
        </p:blipFill>
        <p:spPr>
          <a:xfrm>
            <a:off x="156316" y="1406538"/>
            <a:ext cx="12152987" cy="5158462"/>
          </a:xfrm>
          <a:prstGeom prst="rect">
            <a:avLst/>
          </a:prstGeom>
        </p:spPr>
      </p:pic>
    </p:spTree>
    <p:extLst>
      <p:ext uri="{BB962C8B-B14F-4D97-AF65-F5344CB8AC3E}">
        <p14:creationId xmlns:p14="http://schemas.microsoft.com/office/powerpoint/2010/main" val="22104931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A close up of a street sign hanging from a pole&#10;&#10;Description automatically generated">
            <a:extLst>
              <a:ext uri="{FF2B5EF4-FFF2-40B4-BE49-F238E27FC236}">
                <a16:creationId xmlns:a16="http://schemas.microsoft.com/office/drawing/2014/main" id="{F162BF4D-0D72-4D99-8294-DA0F0FC3360B}"/>
              </a:ext>
            </a:extLst>
          </p:cNvPr>
          <p:cNvPicPr>
            <a:picLocks noChangeAspect="1"/>
          </p:cNvPicPr>
          <p:nvPr/>
        </p:nvPicPr>
        <p:blipFill rotWithShape="1">
          <a:blip r:embed="rId2"/>
          <a:srcRect t="14118" b="18120"/>
          <a:stretch/>
        </p:blipFill>
        <p:spPr>
          <a:xfrm>
            <a:off x="20" y="10"/>
            <a:ext cx="12436455" cy="6994515"/>
          </a:xfrm>
          <a:prstGeom prst="rect">
            <a:avLst/>
          </a:prstGeom>
        </p:spPr>
      </p:pic>
      <p:sp>
        <p:nvSpPr>
          <p:cNvPr id="12" name="Rectangle 11">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426052"/>
            <a:ext cx="12436475" cy="751214"/>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42BEE7F6-98A0-4CBA-A7A5-7B2CBDBE584C}"/>
              </a:ext>
            </a:extLst>
          </p:cNvPr>
          <p:cNvSpPr>
            <a:spLocks noGrp="1"/>
          </p:cNvSpPr>
          <p:nvPr>
            <p:ph type="title"/>
          </p:nvPr>
        </p:nvSpPr>
        <p:spPr>
          <a:xfrm>
            <a:off x="534379" y="5423092"/>
            <a:ext cx="11435728" cy="759664"/>
          </a:xfrm>
        </p:spPr>
        <p:txBody>
          <a:bodyPr vert="horz" lIns="91440" tIns="45720" rIns="91440" bIns="45720" rtlCol="0" anchor="ctr">
            <a:normAutofit/>
          </a:bodyPr>
          <a:lstStyle/>
          <a:p>
            <a:pPr algn="ctr" defTabSz="914400"/>
            <a:r>
              <a:rPr lang="en-US" sz="3600" dirty="0">
                <a:solidFill>
                  <a:schemeClr val="tx1">
                    <a:lumMod val="85000"/>
                    <a:lumOff val="15000"/>
                  </a:schemeClr>
                </a:solidFill>
                <a:ea typeface="+mj-ea"/>
                <a:cs typeface="+mj-cs"/>
              </a:rPr>
              <a:t>Why is this important to you?</a:t>
            </a:r>
          </a:p>
        </p:txBody>
      </p:sp>
      <p:cxnSp>
        <p:nvCxnSpPr>
          <p:cNvPr id="14" name="Straight Connector 13">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346337"/>
            <a:ext cx="12436475"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256980"/>
            <a:ext cx="12436475"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B24C3927-3ECA-47A8-BC3F-64C7D5651693}"/>
              </a:ext>
            </a:extLst>
          </p:cNvPr>
          <p:cNvSpPr/>
          <p:nvPr/>
        </p:nvSpPr>
        <p:spPr>
          <a:xfrm>
            <a:off x="1587" y="6439967"/>
            <a:ext cx="11550650" cy="369332"/>
          </a:xfrm>
          <a:prstGeom prst="rect">
            <a:avLst/>
          </a:prstGeom>
        </p:spPr>
        <p:txBody>
          <a:bodyPr wrap="square">
            <a:spAutoFit/>
          </a:bodyPr>
          <a:lstStyle/>
          <a:p>
            <a:r>
              <a:rPr lang="en-US" dirty="0"/>
              <a:t>Source: https://thecoachingeducator.files.wordpress.com/2013/03/lost_confused_sign_mega.jpeg</a:t>
            </a:r>
          </a:p>
        </p:txBody>
      </p:sp>
    </p:spTree>
    <p:extLst>
      <p:ext uri="{BB962C8B-B14F-4D97-AF65-F5344CB8AC3E}">
        <p14:creationId xmlns:p14="http://schemas.microsoft.com/office/powerpoint/2010/main" val="2281029113"/>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Text Analytics: User reviews</a:t>
            </a:r>
          </a:p>
        </p:txBody>
      </p:sp>
      <p:pic>
        <p:nvPicPr>
          <p:cNvPr id="3" name="Picture 2"/>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41879" y="2056260"/>
            <a:ext cx="5885689" cy="3944135"/>
          </a:xfrm>
          <a:prstGeom prst="rect">
            <a:avLst/>
          </a:prstGeom>
        </p:spPr>
      </p:pic>
      <p:pic>
        <p:nvPicPr>
          <p:cNvPr id="4" name="Picture 3"/>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6351004" y="2056261"/>
            <a:ext cx="5838485" cy="3953850"/>
          </a:xfrm>
          <a:prstGeom prst="rect">
            <a:avLst/>
          </a:prstGeom>
        </p:spPr>
      </p:pic>
      <p:sp>
        <p:nvSpPr>
          <p:cNvPr id="7" name="TextBox 6"/>
          <p:cNvSpPr txBox="1"/>
          <p:nvPr/>
        </p:nvSpPr>
        <p:spPr>
          <a:xfrm>
            <a:off x="156315" y="1459844"/>
            <a:ext cx="1567883" cy="606488"/>
          </a:xfrm>
          <a:prstGeom prst="rect">
            <a:avLst/>
          </a:prstGeom>
          <a:noFill/>
        </p:spPr>
        <p:txBody>
          <a:bodyPr wrap="none" rtlCol="0">
            <a:spAutoFit/>
          </a:bodyPr>
          <a:lstStyle/>
          <a:p>
            <a:r>
              <a:rPr lang="en-US" sz="3264" dirty="0"/>
              <a:t>Positive</a:t>
            </a:r>
          </a:p>
        </p:txBody>
      </p:sp>
      <p:sp>
        <p:nvSpPr>
          <p:cNvPr id="8" name="TextBox 7"/>
          <p:cNvSpPr txBox="1"/>
          <p:nvPr/>
        </p:nvSpPr>
        <p:spPr>
          <a:xfrm>
            <a:off x="6213130" y="1486336"/>
            <a:ext cx="1824041" cy="606488"/>
          </a:xfrm>
          <a:prstGeom prst="rect">
            <a:avLst/>
          </a:prstGeom>
          <a:noFill/>
        </p:spPr>
        <p:txBody>
          <a:bodyPr wrap="none" rtlCol="0">
            <a:spAutoFit/>
          </a:bodyPr>
          <a:lstStyle/>
          <a:p>
            <a:r>
              <a:rPr lang="en-US" sz="3264" dirty="0"/>
              <a:t>Negative</a:t>
            </a:r>
          </a:p>
        </p:txBody>
      </p:sp>
    </p:spTree>
    <p:extLst>
      <p:ext uri="{BB962C8B-B14F-4D97-AF65-F5344CB8AC3E}">
        <p14:creationId xmlns:p14="http://schemas.microsoft.com/office/powerpoint/2010/main" val="247147723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http://livesino.net/images/farm35/-How-Old-_B3A9/howold-robot.png">
            <a:extLst>
              <a:ext uri="{FF2B5EF4-FFF2-40B4-BE49-F238E27FC236}">
                <a16:creationId xmlns:a16="http://schemas.microsoft.com/office/drawing/2014/main" id="{5858E612-6993-45F2-A0B2-28F81BDE91F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7541" b="-1"/>
          <a:stretch/>
        </p:blipFill>
        <p:spPr bwMode="auto">
          <a:xfrm>
            <a:off x="20" y="10"/>
            <a:ext cx="12436455" cy="6994515"/>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426052"/>
            <a:ext cx="12436475" cy="751214"/>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92D03A3-E507-49DD-BF38-7A24FBCCEEF4}"/>
              </a:ext>
            </a:extLst>
          </p:cNvPr>
          <p:cNvSpPr>
            <a:spLocks noGrp="1"/>
          </p:cNvSpPr>
          <p:nvPr>
            <p:ph type="title"/>
          </p:nvPr>
        </p:nvSpPr>
        <p:spPr>
          <a:xfrm>
            <a:off x="534379" y="5423092"/>
            <a:ext cx="11435728" cy="759664"/>
          </a:xfrm>
        </p:spPr>
        <p:txBody>
          <a:bodyPr vert="horz" lIns="91440" tIns="45720" rIns="91440" bIns="45720" rtlCol="0" anchor="ctr">
            <a:normAutofit/>
          </a:bodyPr>
          <a:lstStyle/>
          <a:p>
            <a:pPr algn="ctr" defTabSz="914400"/>
            <a:r>
              <a:rPr lang="en-US" sz="3600" dirty="0">
                <a:solidFill>
                  <a:schemeClr val="tx1">
                    <a:lumMod val="85000"/>
                    <a:lumOff val="15000"/>
                  </a:schemeClr>
                </a:solidFill>
                <a:ea typeface="+mj-ea"/>
                <a:cs typeface="+mj-cs"/>
              </a:rPr>
              <a:t>https://how-old.net</a:t>
            </a:r>
          </a:p>
        </p:txBody>
      </p:sp>
      <p:cxnSp>
        <p:nvCxnSpPr>
          <p:cNvPr id="10" name="Straight Connector 9">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346337"/>
            <a:ext cx="12436475"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256980"/>
            <a:ext cx="12436475"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2064309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8A3DFA3-20C6-4C6C-BE11-042558964A26}"/>
              </a:ext>
            </a:extLst>
          </p:cNvPr>
          <p:cNvPicPr>
            <a:picLocks noChangeAspect="1"/>
          </p:cNvPicPr>
          <p:nvPr/>
        </p:nvPicPr>
        <p:blipFill rotWithShape="1">
          <a:blip r:embed="rId2"/>
          <a:srcRect b="3859"/>
          <a:stretch/>
        </p:blipFill>
        <p:spPr>
          <a:xfrm>
            <a:off x="20" y="10"/>
            <a:ext cx="12436455" cy="6994515"/>
          </a:xfrm>
          <a:prstGeom prst="rect">
            <a:avLst/>
          </a:prstGeom>
        </p:spPr>
      </p:pic>
      <p:sp>
        <p:nvSpPr>
          <p:cNvPr id="8" name="Rectangle 7">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426052"/>
            <a:ext cx="12436475" cy="751214"/>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2151A6A-FB3A-45BE-8007-84610A53FCC6}"/>
              </a:ext>
            </a:extLst>
          </p:cNvPr>
          <p:cNvSpPr>
            <a:spLocks noGrp="1"/>
          </p:cNvSpPr>
          <p:nvPr>
            <p:ph type="title"/>
          </p:nvPr>
        </p:nvSpPr>
        <p:spPr>
          <a:xfrm>
            <a:off x="534379" y="5423092"/>
            <a:ext cx="11435728" cy="759664"/>
          </a:xfrm>
        </p:spPr>
        <p:txBody>
          <a:bodyPr vert="horz" lIns="91440" tIns="45720" rIns="91440" bIns="45720" rtlCol="0" anchor="ctr">
            <a:normAutofit/>
          </a:bodyPr>
          <a:lstStyle/>
          <a:p>
            <a:pPr algn="ctr" defTabSz="914400"/>
            <a:r>
              <a:rPr lang="en-US" sz="3600" dirty="0">
                <a:solidFill>
                  <a:schemeClr val="tx1">
                    <a:lumMod val="85000"/>
                    <a:lumOff val="15000"/>
                  </a:schemeClr>
                </a:solidFill>
                <a:ea typeface="+mj-ea"/>
                <a:cs typeface="+mj-cs"/>
              </a:rPr>
              <a:t>https://what-dog.net</a:t>
            </a:r>
          </a:p>
        </p:txBody>
      </p:sp>
      <p:cxnSp>
        <p:nvCxnSpPr>
          <p:cNvPr id="10" name="Straight Connector 9">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346337"/>
            <a:ext cx="12436475"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256980"/>
            <a:ext cx="12436475"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4460718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45C2D15-4CD3-4CE6-BC90-D0A4541D434C}"/>
              </a:ext>
            </a:extLst>
          </p:cNvPr>
          <p:cNvSpPr>
            <a:spLocks noGrp="1"/>
          </p:cNvSpPr>
          <p:nvPr>
            <p:ph type="title"/>
          </p:nvPr>
        </p:nvSpPr>
        <p:spPr>
          <a:xfrm>
            <a:off x="274639" y="2125677"/>
            <a:ext cx="10056812" cy="1181862"/>
          </a:xfrm>
        </p:spPr>
        <p:txBody>
          <a:bodyPr/>
          <a:lstStyle/>
          <a:p>
            <a:r>
              <a:rPr lang="en-US" dirty="0"/>
              <a:t>Demo: Come Say HI</a:t>
            </a:r>
          </a:p>
        </p:txBody>
      </p:sp>
    </p:spTree>
    <p:extLst>
      <p:ext uri="{BB962C8B-B14F-4D97-AF65-F5344CB8AC3E}">
        <p14:creationId xmlns:p14="http://schemas.microsoft.com/office/powerpoint/2010/main" val="255939471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B568AB4-C0E3-4835-BD53-56035AFC14BD}"/>
              </a:ext>
            </a:extLst>
          </p:cNvPr>
          <p:cNvSpPr>
            <a:spLocks noGrp="1"/>
          </p:cNvSpPr>
          <p:nvPr>
            <p:ph type="title"/>
          </p:nvPr>
        </p:nvSpPr>
        <p:spPr>
          <a:xfrm>
            <a:off x="274639" y="2125677"/>
            <a:ext cx="10056812" cy="2179058"/>
          </a:xfrm>
        </p:spPr>
        <p:txBody>
          <a:bodyPr/>
          <a:lstStyle/>
          <a:p>
            <a:r>
              <a:rPr lang="en-US" dirty="0"/>
              <a:t>Using AI to play video games</a:t>
            </a:r>
          </a:p>
        </p:txBody>
      </p:sp>
      <p:pic>
        <p:nvPicPr>
          <p:cNvPr id="5" name="Picture 4">
            <a:extLst>
              <a:ext uri="{FF2B5EF4-FFF2-40B4-BE49-F238E27FC236}">
                <a16:creationId xmlns:a16="http://schemas.microsoft.com/office/drawing/2014/main" id="{803E66B1-AA6C-4E70-B98D-234C5D8C63E7}"/>
              </a:ext>
            </a:extLst>
          </p:cNvPr>
          <p:cNvPicPr>
            <a:picLocks noChangeAspect="1"/>
          </p:cNvPicPr>
          <p:nvPr/>
        </p:nvPicPr>
        <p:blipFill>
          <a:blip r:embed="rId2"/>
          <a:stretch>
            <a:fillRect/>
          </a:stretch>
        </p:blipFill>
        <p:spPr>
          <a:xfrm>
            <a:off x="8885237" y="4137004"/>
            <a:ext cx="3810028" cy="2857521"/>
          </a:xfrm>
          <a:prstGeom prst="rect">
            <a:avLst/>
          </a:prstGeom>
        </p:spPr>
      </p:pic>
      <p:sp>
        <p:nvSpPr>
          <p:cNvPr id="6" name="Rectangle 5">
            <a:extLst>
              <a:ext uri="{FF2B5EF4-FFF2-40B4-BE49-F238E27FC236}">
                <a16:creationId xmlns:a16="http://schemas.microsoft.com/office/drawing/2014/main" id="{2AA10BCA-A045-4775-BB5B-ABBAE2FE47FA}"/>
              </a:ext>
            </a:extLst>
          </p:cNvPr>
          <p:cNvSpPr/>
          <p:nvPr/>
        </p:nvSpPr>
        <p:spPr>
          <a:xfrm>
            <a:off x="240776" y="6191934"/>
            <a:ext cx="8540887" cy="646331"/>
          </a:xfrm>
          <a:prstGeom prst="rect">
            <a:avLst/>
          </a:prstGeom>
        </p:spPr>
        <p:txBody>
          <a:bodyPr wrap="square">
            <a:spAutoFit/>
          </a:bodyPr>
          <a:lstStyle/>
          <a:p>
            <a:r>
              <a:rPr lang="en-US" dirty="0"/>
              <a:t>Video: https://www.youtube.com/watch?v=zQyWMHFjewU</a:t>
            </a:r>
          </a:p>
          <a:p>
            <a:r>
              <a:rPr lang="en-US" dirty="0"/>
              <a:t>Source: https://mspacmanblog.files.wordpress.com/2014/10/ms_pacman_white.jpg</a:t>
            </a:r>
          </a:p>
        </p:txBody>
      </p:sp>
    </p:spTree>
    <p:extLst>
      <p:ext uri="{BB962C8B-B14F-4D97-AF65-F5344CB8AC3E}">
        <p14:creationId xmlns:p14="http://schemas.microsoft.com/office/powerpoint/2010/main" val="121342693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0" name="Picture 2" descr="See the source image">
            <a:extLst>
              <a:ext uri="{FF2B5EF4-FFF2-40B4-BE49-F238E27FC236}">
                <a16:creationId xmlns:a16="http://schemas.microsoft.com/office/drawing/2014/main" id="{1C15A767-3A94-4D42-82D3-93192E5F47F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5742"/>
          <a:stretch/>
        </p:blipFill>
        <p:spPr bwMode="auto">
          <a:xfrm>
            <a:off x="20" y="10"/>
            <a:ext cx="12436455" cy="69945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7653889"/>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5262AE-29A2-49FB-9F16-EA770B7FA480}"/>
              </a:ext>
            </a:extLst>
          </p:cNvPr>
          <p:cNvSpPr>
            <a:spLocks noGrp="1"/>
          </p:cNvSpPr>
          <p:nvPr>
            <p:ph type="title"/>
          </p:nvPr>
        </p:nvSpPr>
        <p:spPr>
          <a:xfrm>
            <a:off x="655637" y="220662"/>
            <a:ext cx="11658600" cy="1181862"/>
          </a:xfrm>
        </p:spPr>
        <p:txBody>
          <a:bodyPr/>
          <a:lstStyle/>
          <a:p>
            <a:r>
              <a:rPr lang="en-US" dirty="0"/>
              <a:t>Hot Dog Challenge</a:t>
            </a:r>
          </a:p>
        </p:txBody>
      </p:sp>
      <p:sp>
        <p:nvSpPr>
          <p:cNvPr id="2" name="Rectangle 1">
            <a:extLst>
              <a:ext uri="{FF2B5EF4-FFF2-40B4-BE49-F238E27FC236}">
                <a16:creationId xmlns:a16="http://schemas.microsoft.com/office/drawing/2014/main" id="{09498240-2F0E-4C58-A9D5-6E22F3A102BD}"/>
              </a:ext>
            </a:extLst>
          </p:cNvPr>
          <p:cNvSpPr/>
          <p:nvPr/>
        </p:nvSpPr>
        <p:spPr>
          <a:xfrm>
            <a:off x="751559" y="6404531"/>
            <a:ext cx="3794180" cy="369332"/>
          </a:xfrm>
          <a:prstGeom prst="rect">
            <a:avLst/>
          </a:prstGeom>
        </p:spPr>
        <p:txBody>
          <a:bodyPr wrap="none">
            <a:spAutoFit/>
          </a:bodyPr>
          <a:lstStyle/>
          <a:p>
            <a:r>
              <a:rPr lang="en-US" dirty="0"/>
              <a:t>https://aka.ms/TEALS/HotDogOrNot</a:t>
            </a:r>
          </a:p>
        </p:txBody>
      </p:sp>
      <p:pic>
        <p:nvPicPr>
          <p:cNvPr id="1026" name="Picture 2" descr="See the source image">
            <a:extLst>
              <a:ext uri="{FF2B5EF4-FFF2-40B4-BE49-F238E27FC236}">
                <a16:creationId xmlns:a16="http://schemas.microsoft.com/office/drawing/2014/main" id="{F6F1A19C-568A-4ECC-9B6B-6F761A7485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46237" y="1438753"/>
            <a:ext cx="9410528" cy="47052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450870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89E13D-D81E-43B5-A135-F307C90B59F3}"/>
              </a:ext>
            </a:extLst>
          </p:cNvPr>
          <p:cNvSpPr>
            <a:spLocks noGrp="1"/>
          </p:cNvSpPr>
          <p:nvPr>
            <p:ph type="title"/>
          </p:nvPr>
        </p:nvSpPr>
        <p:spPr/>
        <p:txBody>
          <a:bodyPr/>
          <a:lstStyle/>
          <a:p>
            <a:r>
              <a:rPr lang="en-US" dirty="0"/>
              <a:t>Build it – Choose training images</a:t>
            </a:r>
            <a:br>
              <a:rPr lang="en-US" dirty="0"/>
            </a:br>
            <a:endParaRPr lang="en-US" dirty="0"/>
          </a:p>
        </p:txBody>
      </p:sp>
      <p:sp>
        <p:nvSpPr>
          <p:cNvPr id="3" name="Text Placeholder 2">
            <a:extLst>
              <a:ext uri="{FF2B5EF4-FFF2-40B4-BE49-F238E27FC236}">
                <a16:creationId xmlns:a16="http://schemas.microsoft.com/office/drawing/2014/main" id="{AFDE8DB4-9E52-4C72-A475-90D481A7C75D}"/>
              </a:ext>
            </a:extLst>
          </p:cNvPr>
          <p:cNvSpPr>
            <a:spLocks noGrp="1"/>
          </p:cNvSpPr>
          <p:nvPr>
            <p:ph type="body" sz="quarter" idx="10"/>
          </p:nvPr>
        </p:nvSpPr>
        <p:spPr>
          <a:xfrm>
            <a:off x="274702" y="1211287"/>
            <a:ext cx="11888787" cy="4887492"/>
          </a:xfrm>
        </p:spPr>
        <p:txBody>
          <a:bodyPr/>
          <a:lstStyle/>
          <a:p>
            <a:r>
              <a:rPr lang="en-US" dirty="0"/>
              <a:t>Download 10 pictures of </a:t>
            </a:r>
            <a:r>
              <a:rPr lang="en-US" b="1" dirty="0"/>
              <a:t>hot dogs </a:t>
            </a:r>
            <a:r>
              <a:rPr lang="en-US" dirty="0"/>
              <a:t>from the internet AND 10 pictures of </a:t>
            </a:r>
            <a:r>
              <a:rPr lang="en-US" b="1" dirty="0"/>
              <a:t>pizza</a:t>
            </a:r>
          </a:p>
          <a:p>
            <a:pPr lvl="1"/>
            <a:r>
              <a:rPr lang="en-US" dirty="0"/>
              <a:t>Save them to your desktop</a:t>
            </a:r>
          </a:p>
          <a:p>
            <a:pPr lvl="1"/>
            <a:endParaRPr lang="en-US" b="1" dirty="0"/>
          </a:p>
          <a:p>
            <a:pPr lvl="1"/>
            <a:r>
              <a:rPr lang="en-US" b="1" dirty="0"/>
              <a:t>You have 10 minutes</a:t>
            </a:r>
            <a:endParaRPr lang="en-US" dirty="0"/>
          </a:p>
          <a:p>
            <a:pPr lvl="1"/>
            <a:endParaRPr lang="en-US" dirty="0"/>
          </a:p>
          <a:p>
            <a:pPr lvl="1"/>
            <a:r>
              <a:rPr lang="en-US" dirty="0"/>
              <a:t>HINT: you can use image search to find them </a:t>
            </a:r>
            <a:r>
              <a:rPr lang="en-US" dirty="0">
                <a:hlinkClick r:id="rId2"/>
              </a:rPr>
              <a:t>https://www.bing.com/images</a:t>
            </a:r>
            <a:endParaRPr lang="en-US" dirty="0"/>
          </a:p>
          <a:p>
            <a:pPr lvl="1"/>
            <a:endParaRPr lang="en-US" dirty="0"/>
          </a:p>
          <a:p>
            <a:pPr lvl="1"/>
            <a:r>
              <a:rPr lang="en-US" dirty="0"/>
              <a:t>TIP: make sure each is smaller than 4 MB and is a jpg, </a:t>
            </a:r>
            <a:r>
              <a:rPr lang="en-US" dirty="0" err="1"/>
              <a:t>png</a:t>
            </a:r>
            <a:r>
              <a:rPr lang="en-US" dirty="0"/>
              <a:t> or bmp</a:t>
            </a:r>
          </a:p>
        </p:txBody>
      </p:sp>
    </p:spTree>
    <p:extLst>
      <p:ext uri="{BB962C8B-B14F-4D97-AF65-F5344CB8AC3E}">
        <p14:creationId xmlns:p14="http://schemas.microsoft.com/office/powerpoint/2010/main" val="126573929"/>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63F113-4E81-4839-A411-0112CE200063}"/>
              </a:ext>
            </a:extLst>
          </p:cNvPr>
          <p:cNvSpPr>
            <a:spLocks noGrp="1"/>
          </p:cNvSpPr>
          <p:nvPr>
            <p:ph type="title"/>
          </p:nvPr>
        </p:nvSpPr>
        <p:spPr/>
        <p:txBody>
          <a:bodyPr/>
          <a:lstStyle/>
          <a:p>
            <a:r>
              <a:rPr lang="en-US" dirty="0"/>
              <a:t>Build it – Create Project</a:t>
            </a:r>
          </a:p>
        </p:txBody>
      </p:sp>
      <p:sp>
        <p:nvSpPr>
          <p:cNvPr id="3" name="Text Placeholder 2">
            <a:extLst>
              <a:ext uri="{FF2B5EF4-FFF2-40B4-BE49-F238E27FC236}">
                <a16:creationId xmlns:a16="http://schemas.microsoft.com/office/drawing/2014/main" id="{BDDC66A9-4FE7-4FAA-8A9E-7C37EE9BB182}"/>
              </a:ext>
            </a:extLst>
          </p:cNvPr>
          <p:cNvSpPr>
            <a:spLocks noGrp="1"/>
          </p:cNvSpPr>
          <p:nvPr>
            <p:ph type="body" sz="quarter" idx="10"/>
          </p:nvPr>
        </p:nvSpPr>
        <p:spPr>
          <a:xfrm>
            <a:off x="274702" y="1211286"/>
            <a:ext cx="6705535" cy="4505849"/>
          </a:xfrm>
        </p:spPr>
        <p:txBody>
          <a:bodyPr/>
          <a:lstStyle/>
          <a:p>
            <a:pPr marL="742950" indent="-742950">
              <a:buFont typeface="+mj-lt"/>
              <a:buAutoNum type="arabicPeriod"/>
            </a:pPr>
            <a:r>
              <a:rPr lang="en-US" dirty="0"/>
              <a:t>Go to </a:t>
            </a:r>
            <a:r>
              <a:rPr lang="en-US" dirty="0">
                <a:hlinkClick r:id="rId2"/>
              </a:rPr>
              <a:t>https://customvision.ai</a:t>
            </a:r>
            <a:endParaRPr lang="en-US" dirty="0"/>
          </a:p>
          <a:p>
            <a:pPr marL="742950" indent="-742950">
              <a:buFont typeface="+mj-lt"/>
              <a:buAutoNum type="arabicPeriod"/>
            </a:pPr>
            <a:r>
              <a:rPr lang="en-US" dirty="0"/>
              <a:t>Login with your Microsoft Creds</a:t>
            </a:r>
          </a:p>
          <a:p>
            <a:pPr marL="742950" indent="-742950">
              <a:buFont typeface="+mj-lt"/>
              <a:buAutoNum type="arabicPeriod"/>
            </a:pPr>
            <a:r>
              <a:rPr lang="en-US" dirty="0"/>
              <a:t>Give your project a meaningful name and description</a:t>
            </a:r>
          </a:p>
          <a:p>
            <a:pPr marL="742950" indent="-742950">
              <a:buFont typeface="+mj-lt"/>
              <a:buAutoNum type="arabicPeriod"/>
            </a:pPr>
            <a:r>
              <a:rPr lang="en-US" dirty="0"/>
              <a:t>Create a new project with the following settings</a:t>
            </a:r>
          </a:p>
        </p:txBody>
      </p:sp>
      <p:pic>
        <p:nvPicPr>
          <p:cNvPr id="4" name="Picture 3">
            <a:extLst>
              <a:ext uri="{FF2B5EF4-FFF2-40B4-BE49-F238E27FC236}">
                <a16:creationId xmlns:a16="http://schemas.microsoft.com/office/drawing/2014/main" id="{8511E4FA-5715-4A8D-85EC-84B69EA0AC9A}"/>
              </a:ext>
            </a:extLst>
          </p:cNvPr>
          <p:cNvPicPr>
            <a:picLocks noChangeAspect="1"/>
          </p:cNvPicPr>
          <p:nvPr/>
        </p:nvPicPr>
        <p:blipFill>
          <a:blip r:embed="rId3"/>
          <a:stretch>
            <a:fillRect/>
          </a:stretch>
        </p:blipFill>
        <p:spPr>
          <a:xfrm>
            <a:off x="6827837" y="144462"/>
            <a:ext cx="5469322" cy="6735027"/>
          </a:xfrm>
          <a:prstGeom prst="rect">
            <a:avLst/>
          </a:prstGeom>
        </p:spPr>
      </p:pic>
    </p:spTree>
    <p:extLst>
      <p:ext uri="{BB962C8B-B14F-4D97-AF65-F5344CB8AC3E}">
        <p14:creationId xmlns:p14="http://schemas.microsoft.com/office/powerpoint/2010/main" val="535417500"/>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1E25F6-96E9-4666-A469-D985EF691382}"/>
              </a:ext>
            </a:extLst>
          </p:cNvPr>
          <p:cNvSpPr>
            <a:spLocks noGrp="1"/>
          </p:cNvSpPr>
          <p:nvPr>
            <p:ph type="title"/>
          </p:nvPr>
        </p:nvSpPr>
        <p:spPr/>
        <p:txBody>
          <a:bodyPr/>
          <a:lstStyle/>
          <a:p>
            <a:r>
              <a:rPr lang="en-US" dirty="0"/>
              <a:t>Build it – Upload and tag images</a:t>
            </a:r>
            <a:br>
              <a:rPr lang="en-US" dirty="0"/>
            </a:br>
            <a:endParaRPr lang="en-US" dirty="0"/>
          </a:p>
        </p:txBody>
      </p:sp>
      <p:sp>
        <p:nvSpPr>
          <p:cNvPr id="3" name="Text Placeholder 2">
            <a:extLst>
              <a:ext uri="{FF2B5EF4-FFF2-40B4-BE49-F238E27FC236}">
                <a16:creationId xmlns:a16="http://schemas.microsoft.com/office/drawing/2014/main" id="{69A94220-BF4C-492A-A4E8-4F78C482D162}"/>
              </a:ext>
            </a:extLst>
          </p:cNvPr>
          <p:cNvSpPr>
            <a:spLocks noGrp="1"/>
          </p:cNvSpPr>
          <p:nvPr>
            <p:ph type="body" sz="quarter" idx="10"/>
          </p:nvPr>
        </p:nvSpPr>
        <p:spPr>
          <a:xfrm>
            <a:off x="274702" y="1211287"/>
            <a:ext cx="11888787" cy="1292662"/>
          </a:xfrm>
        </p:spPr>
        <p:txBody>
          <a:bodyPr/>
          <a:lstStyle/>
          <a:p>
            <a:r>
              <a:rPr lang="en-US" dirty="0"/>
              <a:t>Upload 14 images (7 hot dogs, 7 pizza)</a:t>
            </a:r>
          </a:p>
          <a:p>
            <a:r>
              <a:rPr lang="en-US" dirty="0"/>
              <a:t>Tag each image as either “hot dog” or “pizza”</a:t>
            </a:r>
          </a:p>
        </p:txBody>
      </p:sp>
      <p:pic>
        <p:nvPicPr>
          <p:cNvPr id="1026" name="Picture 2" descr="The add images control is shown in the upper left, and as a button at bottom center.">
            <a:extLst>
              <a:ext uri="{FF2B5EF4-FFF2-40B4-BE49-F238E27FC236}">
                <a16:creationId xmlns:a16="http://schemas.microsoft.com/office/drawing/2014/main" id="{8DEDC0E1-6A15-4A03-924D-EA405305F24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7600" y="2683071"/>
            <a:ext cx="7864475" cy="36150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9312868"/>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BE46947-6806-4D61-B43C-917D0AD7E98C}"/>
              </a:ext>
            </a:extLst>
          </p:cNvPr>
          <p:cNvSpPr/>
          <p:nvPr/>
        </p:nvSpPr>
        <p:spPr>
          <a:xfrm>
            <a:off x="198437" y="6545262"/>
            <a:ext cx="4979505" cy="369332"/>
          </a:xfrm>
          <a:prstGeom prst="rect">
            <a:avLst/>
          </a:prstGeom>
        </p:spPr>
        <p:txBody>
          <a:bodyPr wrap="none">
            <a:spAutoFit/>
          </a:bodyPr>
          <a:lstStyle/>
          <a:p>
            <a:r>
              <a:rPr lang="en-US" dirty="0"/>
              <a:t>Source: http://imgkid.com/snake-game-gif.shtml</a:t>
            </a:r>
          </a:p>
        </p:txBody>
      </p:sp>
      <p:pic>
        <p:nvPicPr>
          <p:cNvPr id="7" name="Picture 6" descr="A close up of a logo&#10;&#10;Description generated with very high confidence">
            <a:extLst>
              <a:ext uri="{FF2B5EF4-FFF2-40B4-BE49-F238E27FC236}">
                <a16:creationId xmlns:a16="http://schemas.microsoft.com/office/drawing/2014/main" id="{0E828244-FD7E-4196-B064-C025F1D92A3C}"/>
              </a:ext>
            </a:extLst>
          </p:cNvPr>
          <p:cNvPicPr>
            <a:picLocks noChangeAspect="1"/>
          </p:cNvPicPr>
          <p:nvPr/>
        </p:nvPicPr>
        <p:blipFill>
          <a:blip r:embed="rId3"/>
          <a:stretch>
            <a:fillRect/>
          </a:stretch>
        </p:blipFill>
        <p:spPr>
          <a:xfrm>
            <a:off x="1398773" y="79931"/>
            <a:ext cx="9753600" cy="6477000"/>
          </a:xfrm>
          <a:prstGeom prst="rect">
            <a:avLst/>
          </a:prstGeom>
        </p:spPr>
      </p:pic>
    </p:spTree>
    <p:extLst>
      <p:ext uri="{BB962C8B-B14F-4D97-AF65-F5344CB8AC3E}">
        <p14:creationId xmlns:p14="http://schemas.microsoft.com/office/powerpoint/2010/main" val="218053422"/>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68A985-EFF6-4D1D-B659-F992D72FD22A}"/>
              </a:ext>
            </a:extLst>
          </p:cNvPr>
          <p:cNvSpPr>
            <a:spLocks noGrp="1"/>
          </p:cNvSpPr>
          <p:nvPr>
            <p:ph type="title"/>
          </p:nvPr>
        </p:nvSpPr>
        <p:spPr/>
        <p:txBody>
          <a:bodyPr/>
          <a:lstStyle/>
          <a:p>
            <a:r>
              <a:rPr lang="en-US" dirty="0"/>
              <a:t>Build it – Train and test your ML Model</a:t>
            </a:r>
          </a:p>
        </p:txBody>
      </p:sp>
      <p:sp>
        <p:nvSpPr>
          <p:cNvPr id="3" name="Text Placeholder 2">
            <a:extLst>
              <a:ext uri="{FF2B5EF4-FFF2-40B4-BE49-F238E27FC236}">
                <a16:creationId xmlns:a16="http://schemas.microsoft.com/office/drawing/2014/main" id="{E68A4F98-5254-469A-A9A9-256E1AABF2FC}"/>
              </a:ext>
            </a:extLst>
          </p:cNvPr>
          <p:cNvSpPr>
            <a:spLocks noGrp="1"/>
          </p:cNvSpPr>
          <p:nvPr>
            <p:ph type="body" sz="quarter" idx="10"/>
          </p:nvPr>
        </p:nvSpPr>
        <p:spPr>
          <a:xfrm>
            <a:off x="274702" y="1211287"/>
            <a:ext cx="11888787" cy="1791260"/>
          </a:xfrm>
        </p:spPr>
        <p:txBody>
          <a:bodyPr/>
          <a:lstStyle/>
          <a:p>
            <a:r>
              <a:rPr lang="en-US" dirty="0"/>
              <a:t>Press the green Train button to train the model</a:t>
            </a:r>
          </a:p>
          <a:p>
            <a:r>
              <a:rPr lang="en-US" dirty="0"/>
              <a:t>Test your model using the “quick test” button and 6 pictures you did not upload</a:t>
            </a:r>
          </a:p>
        </p:txBody>
      </p:sp>
      <p:pic>
        <p:nvPicPr>
          <p:cNvPr id="4" name="Picture 3">
            <a:extLst>
              <a:ext uri="{FF2B5EF4-FFF2-40B4-BE49-F238E27FC236}">
                <a16:creationId xmlns:a16="http://schemas.microsoft.com/office/drawing/2014/main" id="{69D6A67E-ED2B-4511-B433-C3367480DE09}"/>
              </a:ext>
            </a:extLst>
          </p:cNvPr>
          <p:cNvPicPr>
            <a:picLocks noChangeAspect="1"/>
          </p:cNvPicPr>
          <p:nvPr/>
        </p:nvPicPr>
        <p:blipFill>
          <a:blip r:embed="rId2"/>
          <a:stretch>
            <a:fillRect/>
          </a:stretch>
        </p:blipFill>
        <p:spPr>
          <a:xfrm>
            <a:off x="2255837" y="3116262"/>
            <a:ext cx="9223057" cy="4443907"/>
          </a:xfrm>
          <a:prstGeom prst="rect">
            <a:avLst/>
          </a:prstGeom>
        </p:spPr>
      </p:pic>
    </p:spTree>
    <p:extLst>
      <p:ext uri="{BB962C8B-B14F-4D97-AF65-F5344CB8AC3E}">
        <p14:creationId xmlns:p14="http://schemas.microsoft.com/office/powerpoint/2010/main" val="3640938712"/>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D07FE9-595E-459E-B65E-766917A7C9A1}"/>
              </a:ext>
            </a:extLst>
          </p:cNvPr>
          <p:cNvSpPr>
            <a:spLocks noGrp="1"/>
          </p:cNvSpPr>
          <p:nvPr>
            <p:ph type="title"/>
          </p:nvPr>
        </p:nvSpPr>
        <p:spPr/>
        <p:txBody>
          <a:bodyPr/>
          <a:lstStyle/>
          <a:p>
            <a:r>
              <a:rPr lang="en-US" dirty="0"/>
              <a:t>Extend it</a:t>
            </a:r>
          </a:p>
        </p:txBody>
      </p:sp>
      <p:sp>
        <p:nvSpPr>
          <p:cNvPr id="3" name="Text Placeholder 2">
            <a:extLst>
              <a:ext uri="{FF2B5EF4-FFF2-40B4-BE49-F238E27FC236}">
                <a16:creationId xmlns:a16="http://schemas.microsoft.com/office/drawing/2014/main" id="{3B28BDB1-DE15-478C-854C-FFE25F5EC8FC}"/>
              </a:ext>
            </a:extLst>
          </p:cNvPr>
          <p:cNvSpPr>
            <a:spLocks noGrp="1"/>
          </p:cNvSpPr>
          <p:nvPr>
            <p:ph type="body" sz="quarter" idx="10"/>
          </p:nvPr>
        </p:nvSpPr>
        <p:spPr>
          <a:xfrm>
            <a:off x="274702" y="1211287"/>
            <a:ext cx="11888787" cy="4745915"/>
          </a:xfrm>
        </p:spPr>
        <p:txBody>
          <a:bodyPr/>
          <a:lstStyle/>
          <a:p>
            <a:r>
              <a:rPr lang="en-US" dirty="0"/>
              <a:t>Create a new project to do something interesting to you.</a:t>
            </a:r>
          </a:p>
          <a:p>
            <a:endParaRPr lang="en-US" dirty="0"/>
          </a:p>
          <a:p>
            <a:r>
              <a:rPr lang="en-US" dirty="0"/>
              <a:t>Examples:</a:t>
            </a:r>
          </a:p>
          <a:p>
            <a:pPr lvl="1"/>
            <a:r>
              <a:rPr lang="en-US" dirty="0"/>
              <a:t>What character is it? </a:t>
            </a:r>
            <a:r>
              <a:rPr lang="en-US" dirty="0" err="1"/>
              <a:t>Fortnite</a:t>
            </a:r>
            <a:r>
              <a:rPr lang="en-US" dirty="0"/>
              <a:t>, i.e. Apex, Pokémon or your favorite game</a:t>
            </a:r>
          </a:p>
          <a:p>
            <a:pPr lvl="1"/>
            <a:r>
              <a:rPr lang="en-US" dirty="0"/>
              <a:t>What type of sports ball is it? i.e. Baseball, football, golf ball, soccer ball</a:t>
            </a:r>
          </a:p>
          <a:p>
            <a:pPr lvl="1"/>
            <a:r>
              <a:rPr lang="en-US" dirty="0"/>
              <a:t>Brand/Logo detector? i.e. Coke, Pepsi, Dr. Pepper</a:t>
            </a:r>
          </a:p>
          <a:p>
            <a:pPr lvl="1"/>
            <a:endParaRPr lang="en-US" dirty="0"/>
          </a:p>
          <a:p>
            <a:pPr lvl="1"/>
            <a:endParaRPr lang="en-US" dirty="0"/>
          </a:p>
          <a:p>
            <a:pPr marL="228600" lvl="1" indent="0">
              <a:buNone/>
            </a:pPr>
            <a:r>
              <a:rPr lang="en-US" dirty="0"/>
              <a:t>NOTE: please select something school </a:t>
            </a:r>
            <a:r>
              <a:rPr lang="en-US" dirty="0" err="1"/>
              <a:t>approperate</a:t>
            </a:r>
            <a:endParaRPr lang="en-US" dirty="0"/>
          </a:p>
        </p:txBody>
      </p:sp>
    </p:spTree>
    <p:extLst>
      <p:ext uri="{BB962C8B-B14F-4D97-AF65-F5344CB8AC3E}">
        <p14:creationId xmlns:p14="http://schemas.microsoft.com/office/powerpoint/2010/main" val="4047069387"/>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7000" b="-7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8F026D-1882-40E5-9F5B-3F9959DAF7BE}"/>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4EDD6B45-B020-4E3A-B708-3D852C793252}"/>
              </a:ext>
            </a:extLst>
          </p:cNvPr>
          <p:cNvSpPr>
            <a:spLocks noGrp="1"/>
          </p:cNvSpPr>
          <p:nvPr>
            <p:ph type="body" sz="quarter" idx="10"/>
          </p:nvPr>
        </p:nvSpPr>
        <p:spPr/>
        <p:txBody>
          <a:bodyPr/>
          <a:lstStyle/>
          <a:p>
            <a:endParaRPr lang="en-US" dirty="0"/>
          </a:p>
        </p:txBody>
      </p:sp>
      <p:sp>
        <p:nvSpPr>
          <p:cNvPr id="4" name="Rectangle 3">
            <a:extLst>
              <a:ext uri="{FF2B5EF4-FFF2-40B4-BE49-F238E27FC236}">
                <a16:creationId xmlns:a16="http://schemas.microsoft.com/office/drawing/2014/main" id="{EF91765A-E0C7-47FD-A21D-A5B3F0B18374}"/>
              </a:ext>
            </a:extLst>
          </p:cNvPr>
          <p:cNvSpPr/>
          <p:nvPr/>
        </p:nvSpPr>
        <p:spPr>
          <a:xfrm>
            <a:off x="122237" y="6164262"/>
            <a:ext cx="8991600" cy="646331"/>
          </a:xfrm>
          <a:prstGeom prst="rect">
            <a:avLst/>
          </a:prstGeom>
        </p:spPr>
        <p:txBody>
          <a:bodyPr wrap="square">
            <a:spAutoFit/>
          </a:bodyPr>
          <a:lstStyle/>
          <a:p>
            <a:r>
              <a:rPr lang="en-US" dirty="0">
                <a:solidFill>
                  <a:schemeClr val="bg1"/>
                </a:solidFill>
              </a:rPr>
              <a:t>Source: http://adjunctassistance.com/teaching-tips-techniques/questions-teaching-tips-techniques/how-college-faculty-should-ask-their-students-questions</a:t>
            </a:r>
          </a:p>
        </p:txBody>
      </p:sp>
    </p:spTree>
    <p:extLst>
      <p:ext uri="{BB962C8B-B14F-4D97-AF65-F5344CB8AC3E}">
        <p14:creationId xmlns:p14="http://schemas.microsoft.com/office/powerpoint/2010/main" val="3102166101"/>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82FCC54-BCA2-4295-B2DE-564BF05B260F}"/>
              </a:ext>
            </a:extLst>
          </p:cNvPr>
          <p:cNvSpPr/>
          <p:nvPr/>
        </p:nvSpPr>
        <p:spPr>
          <a:xfrm>
            <a:off x="1722437" y="5249862"/>
            <a:ext cx="6808339" cy="830997"/>
          </a:xfrm>
          <a:prstGeom prst="rect">
            <a:avLst/>
          </a:prstGeom>
        </p:spPr>
        <p:txBody>
          <a:bodyPr wrap="none">
            <a:spAutoFit/>
          </a:bodyPr>
          <a:lstStyle/>
          <a:p>
            <a:r>
              <a:rPr lang="en-US" sz="2400" b="1" dirty="0"/>
              <a:t>Email: </a:t>
            </a:r>
            <a:r>
              <a:rPr lang="en-US" sz="2400" b="1" dirty="0">
                <a:hlinkClick r:id="rId4"/>
              </a:rPr>
              <a:t>sweisfel@microsoft.com</a:t>
            </a:r>
            <a:r>
              <a:rPr lang="en-US" sz="2400" b="1" dirty="0"/>
              <a:t> </a:t>
            </a:r>
          </a:p>
          <a:p>
            <a:r>
              <a:rPr lang="en-US" sz="2400" b="1" dirty="0"/>
              <a:t>Download Slides @ </a:t>
            </a:r>
            <a:r>
              <a:rPr lang="en-US" sz="2400" dirty="0">
                <a:hlinkClick r:id="rId5"/>
              </a:rPr>
              <a:t>https://aka.ms/PHS/20181029</a:t>
            </a:r>
            <a:r>
              <a:rPr lang="en-US" sz="2400" dirty="0"/>
              <a:t> </a:t>
            </a:r>
            <a:endParaRPr lang="en-US" sz="2400" b="1" dirty="0"/>
          </a:p>
        </p:txBody>
      </p:sp>
      <p:sp>
        <p:nvSpPr>
          <p:cNvPr id="5" name="Title 4">
            <a:extLst>
              <a:ext uri="{FF2B5EF4-FFF2-40B4-BE49-F238E27FC236}">
                <a16:creationId xmlns:a16="http://schemas.microsoft.com/office/drawing/2014/main" id="{441E6F12-F6A6-44FD-A199-31891786999F}"/>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2384494638"/>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2828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B58FB5D-09F9-4B6E-BE12-43935CC33049}"/>
              </a:ext>
            </a:extLst>
          </p:cNvPr>
          <p:cNvSpPr/>
          <p:nvPr/>
        </p:nvSpPr>
        <p:spPr>
          <a:xfrm>
            <a:off x="165465" y="6470733"/>
            <a:ext cx="8442324" cy="369332"/>
          </a:xfrm>
          <a:prstGeom prst="rect">
            <a:avLst/>
          </a:prstGeom>
        </p:spPr>
        <p:txBody>
          <a:bodyPr wrap="square">
            <a:spAutoFit/>
          </a:bodyPr>
          <a:lstStyle/>
          <a:p>
            <a:r>
              <a:rPr lang="en-US" dirty="0"/>
              <a:t>Source: https://www.flickr.com/photos/universityofcentralflorida/3402843642</a:t>
            </a:r>
          </a:p>
        </p:txBody>
      </p:sp>
      <p:pic>
        <p:nvPicPr>
          <p:cNvPr id="2058" name="Picture 10" descr="See the source image">
            <a:extLst>
              <a:ext uri="{FF2B5EF4-FFF2-40B4-BE49-F238E27FC236}">
                <a16:creationId xmlns:a16="http://schemas.microsoft.com/office/drawing/2014/main" id="{84FD157C-AFE4-45E0-B78A-A014D2C30B2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2237" y="125740"/>
            <a:ext cx="5029200" cy="12447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1348535"/>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074" name="Picture 2" descr="See the source image">
            <a:extLst>
              <a:ext uri="{FF2B5EF4-FFF2-40B4-BE49-F238E27FC236}">
                <a16:creationId xmlns:a16="http://schemas.microsoft.com/office/drawing/2014/main" id="{AECB8C85-8626-4CE4-9403-A8ECC6985F5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20" y="10"/>
            <a:ext cx="12436455" cy="699451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B746FBC6-A53A-4DED-A71A-43EBA36B94DB}"/>
              </a:ext>
            </a:extLst>
          </p:cNvPr>
          <p:cNvSpPr txBox="1"/>
          <p:nvPr/>
        </p:nvSpPr>
        <p:spPr>
          <a:xfrm>
            <a:off x="-106363" y="6397086"/>
            <a:ext cx="10979031"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Source: http://www.military-today.com/aircraft/lockheed_martin_f35_images.htm</a:t>
            </a:r>
          </a:p>
        </p:txBody>
      </p:sp>
      <p:pic>
        <p:nvPicPr>
          <p:cNvPr id="3076" name="Picture 4" descr="See the source image">
            <a:extLst>
              <a:ext uri="{FF2B5EF4-FFF2-40B4-BE49-F238E27FC236}">
                <a16:creationId xmlns:a16="http://schemas.microsoft.com/office/drawing/2014/main" id="{BBEF6D11-6047-42DD-8786-342E74F2A06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02525" y="-1912938"/>
            <a:ext cx="4933950" cy="4933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6725090"/>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098" name="Picture 2" descr="See the source image">
            <a:extLst>
              <a:ext uri="{FF2B5EF4-FFF2-40B4-BE49-F238E27FC236}">
                <a16:creationId xmlns:a16="http://schemas.microsoft.com/office/drawing/2014/main" id="{5D352CCE-66D3-4796-A268-552AD962141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5588" b="4424"/>
          <a:stretch/>
        </p:blipFill>
        <p:spPr bwMode="auto">
          <a:xfrm>
            <a:off x="20" y="10"/>
            <a:ext cx="12436455" cy="699451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A63F9200-867C-40D7-8140-7BE3F214E690}"/>
              </a:ext>
            </a:extLst>
          </p:cNvPr>
          <p:cNvSpPr txBox="1"/>
          <p:nvPr/>
        </p:nvSpPr>
        <p:spPr>
          <a:xfrm>
            <a:off x="-106363" y="6366651"/>
            <a:ext cx="11962185"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Source: http://www.delphigeist.com/2010/09/custom-client-server-application-with.html</a:t>
            </a:r>
          </a:p>
        </p:txBody>
      </p:sp>
    </p:spTree>
    <p:extLst>
      <p:ext uri="{BB962C8B-B14F-4D97-AF65-F5344CB8AC3E}">
        <p14:creationId xmlns:p14="http://schemas.microsoft.com/office/powerpoint/2010/main" val="2982453528"/>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122" name="Picture 2" descr="See the source image">
            <a:extLst>
              <a:ext uri="{FF2B5EF4-FFF2-40B4-BE49-F238E27FC236}">
                <a16:creationId xmlns:a16="http://schemas.microsoft.com/office/drawing/2014/main" id="{D58A323F-C562-49CC-8CFC-5B6ADB8EABB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1" b="9581"/>
          <a:stretch/>
        </p:blipFill>
        <p:spPr bwMode="auto">
          <a:xfrm>
            <a:off x="20" y="10"/>
            <a:ext cx="12436455" cy="699451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57E7C494-C56C-49F5-94D3-28252935CBB1}"/>
              </a:ext>
            </a:extLst>
          </p:cNvPr>
          <p:cNvSpPr txBox="1"/>
          <p:nvPr/>
        </p:nvSpPr>
        <p:spPr>
          <a:xfrm>
            <a:off x="-136804" y="6367382"/>
            <a:ext cx="12710082"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Source:  http://dotnetmonitor.vlasovstudio.com/2010/07/06/monitoring-asp-net-applications/</a:t>
            </a:r>
          </a:p>
        </p:txBody>
      </p:sp>
    </p:spTree>
    <p:extLst>
      <p:ext uri="{BB962C8B-B14F-4D97-AF65-F5344CB8AC3E}">
        <p14:creationId xmlns:p14="http://schemas.microsoft.com/office/powerpoint/2010/main" val="2746236268"/>
      </p:ext>
    </p:extLst>
  </p:cSld>
  <p:clrMapOvr>
    <a:masterClrMapping/>
  </p:clrMapOvr>
  <p:transition>
    <p:fade/>
  </p:transition>
</p:sld>
</file>

<file path=ppt/theme/theme1.xml><?xml version="1.0" encoding="utf-8"?>
<a:theme xmlns:a="http://schemas.openxmlformats.org/drawingml/2006/main" name="WHITE TEMPLATE">
  <a:themeElements>
    <a:clrScheme name="BT - Blue - white back, gold">
      <a:dk1>
        <a:srgbClr val="353535"/>
      </a:dk1>
      <a:lt1>
        <a:srgbClr val="FFFFFF"/>
      </a:lt1>
      <a:dk2>
        <a:srgbClr val="0078D7"/>
      </a:dk2>
      <a:lt2>
        <a:srgbClr val="EAEAEA"/>
      </a:lt2>
      <a:accent1>
        <a:srgbClr val="0078D7"/>
      </a:accent1>
      <a:accent2>
        <a:srgbClr val="002050"/>
      </a:accent2>
      <a:accent3>
        <a:srgbClr val="00BCF2"/>
      </a:accent3>
      <a:accent4>
        <a:srgbClr val="FF8C00"/>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3.potx" id="{3CE2C9E0-8BDE-4BDF-A6B5-3F883114AF53}" vid="{1D522DD5-C1DC-4C2B-B827-42953E3CF178}"/>
    </a:ext>
  </a:extLst>
</a:theme>
</file>

<file path=ppt/theme/theme2.xml><?xml version="1.0" encoding="utf-8"?>
<a:theme xmlns:a="http://schemas.openxmlformats.org/drawingml/2006/main" name="LIGHT GRAY TEMPLATE">
  <a:themeElements>
    <a:clrScheme name="BT - Blue - White back, gold">
      <a:dk1>
        <a:srgbClr val="353535"/>
      </a:dk1>
      <a:lt1>
        <a:srgbClr val="FFFFFF"/>
      </a:lt1>
      <a:dk2>
        <a:srgbClr val="0078D7"/>
      </a:dk2>
      <a:lt2>
        <a:srgbClr val="E6E6E6"/>
      </a:lt2>
      <a:accent1>
        <a:srgbClr val="0078D7"/>
      </a:accent1>
      <a:accent2>
        <a:srgbClr val="002050"/>
      </a:accent2>
      <a:accent3>
        <a:srgbClr val="00BCF2"/>
      </a:accent3>
      <a:accent4>
        <a:srgbClr val="FF8C00"/>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3.potx" id="{3CE2C9E0-8BDE-4BDF-A6B5-3F883114AF53}" vid="{EED2195D-7D4D-40A6-B00F-6234A162E793}"/>
    </a:ext>
  </a:extLst>
</a:theme>
</file>

<file path=ppt/theme/theme3.xml><?xml version="1.0" encoding="utf-8"?>
<a:theme xmlns:a="http://schemas.openxmlformats.org/drawingml/2006/main" name="DARK GRAY TEMPLATE">
  <a:themeElements>
    <a:clrScheme name="BT - Blue - dark background">
      <a:dk1>
        <a:srgbClr val="353535"/>
      </a:dk1>
      <a:lt1>
        <a:srgbClr val="FFFFFF"/>
      </a:lt1>
      <a:dk2>
        <a:srgbClr val="0078D7"/>
      </a:dk2>
      <a:lt2>
        <a:srgbClr val="CDF4FF"/>
      </a:lt2>
      <a:accent1>
        <a:srgbClr val="0078D7"/>
      </a:accent1>
      <a:accent2>
        <a:srgbClr val="D2D2D2"/>
      </a:accent2>
      <a:accent3>
        <a:srgbClr val="00BCF2"/>
      </a:accent3>
      <a:accent4>
        <a:srgbClr val="FF8C00"/>
      </a:accent4>
      <a:accent5>
        <a:srgbClr val="B4009E"/>
      </a:accent5>
      <a:accent6>
        <a:srgbClr val="737373"/>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3.potx" id="{3CE2C9E0-8BDE-4BDF-A6B5-3F883114AF53}" vid="{3CFC6743-B7EC-42D1-BCB7-9BBBD7994DEB}"/>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1811</Words>
  <Application>Microsoft Office PowerPoint</Application>
  <PresentationFormat>Custom</PresentationFormat>
  <Paragraphs>218</Paragraphs>
  <Slides>54</Slides>
  <Notes>33</Notes>
  <HiddenSlides>0</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54</vt:i4>
      </vt:variant>
    </vt:vector>
  </HeadingPairs>
  <TitlesOfParts>
    <vt:vector size="63" baseType="lpstr">
      <vt:lpstr>Arial</vt:lpstr>
      <vt:lpstr>Consolas</vt:lpstr>
      <vt:lpstr>Segoe UI</vt:lpstr>
      <vt:lpstr>Segoe UI Light</vt:lpstr>
      <vt:lpstr>Segoe UI Semilight</vt:lpstr>
      <vt:lpstr>Wingdings</vt:lpstr>
      <vt:lpstr>WHITE TEMPLATE</vt:lpstr>
      <vt:lpstr>LIGHT GRAY TEMPLATE</vt:lpstr>
      <vt:lpstr>DARK GRAY TEMPLATE</vt:lpstr>
      <vt:lpstr>Weiss High School</vt:lpstr>
      <vt:lpstr>About Me</vt:lpstr>
      <vt:lpstr>My Journey</vt:lpstr>
      <vt:lpstr>Why is this important to you?</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is the cloud?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Cloud Services</vt:lpstr>
      <vt:lpstr>Why is this important for you?</vt:lpstr>
      <vt:lpstr>Microsoft Imagine</vt:lpstr>
      <vt:lpstr>Artificial Intelligence</vt:lpstr>
      <vt:lpstr>What is AI?</vt:lpstr>
      <vt:lpstr>What is Artificial Intelligence</vt:lpstr>
      <vt:lpstr>What is Machine Learning</vt:lpstr>
      <vt:lpstr>Machine Learning: Examples from History</vt:lpstr>
      <vt:lpstr>PowerPoint Presentation</vt:lpstr>
      <vt:lpstr>Image Analyze</vt:lpstr>
      <vt:lpstr>Accent Color: Which border color is the best?</vt:lpstr>
      <vt:lpstr>Accent Color: Analyze Image</vt:lpstr>
      <vt:lpstr>Accent Color: Windows 10 Store</vt:lpstr>
      <vt:lpstr>Accent Color: Windows 10 Store</vt:lpstr>
      <vt:lpstr>Text Analytics: User reviews</vt:lpstr>
      <vt:lpstr>https://how-old.net</vt:lpstr>
      <vt:lpstr>https://what-dog.net</vt:lpstr>
      <vt:lpstr>Demo: Come Say HI</vt:lpstr>
      <vt:lpstr>Using AI to play video games</vt:lpstr>
      <vt:lpstr>PowerPoint Presentation</vt:lpstr>
      <vt:lpstr>Hot Dog Challenge</vt:lpstr>
      <vt:lpstr>Build it – Choose training images </vt:lpstr>
      <vt:lpstr>Build it – Create Project</vt:lpstr>
      <vt:lpstr>Build it – Upload and tag images </vt:lpstr>
      <vt:lpstr>Build it – Train and test your ML Model</vt:lpstr>
      <vt:lpstr>Extend it</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2019-03-01T15:09:24Z</dcterms:created>
  <dcterms:modified xsi:type="dcterms:W3CDTF">2019-03-01T17:18:32Z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sweisfel@microsoft.com</vt:lpwstr>
  </property>
  <property fmtid="{D5CDD505-2E9C-101B-9397-08002B2CF9AE}" pid="5" name="MSIP_Label_f42aa342-8706-4288-bd11-ebb85995028c_SetDate">
    <vt:lpwstr>2019-03-01T17:14:22.5462916Z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6dce3ab8-3037-426d-9039-b86efbf7e12d</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